
<file path=[Content_Types].xml><?xml version="1.0" encoding="utf-8"?>
<Types xmlns="http://schemas.openxmlformats.org/package/2006/content-types">
  <Default ContentType="image/jpeg" Extension="jpg"/>
  <Default ContentType="application/vnd.openxmlformats-officedocument.spreadsheetml.sheet" Extension="xlsx"/>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ms-office.chartcolorstyle+xml" PartName="/ppt/charts/colors5.xml"/>
  <Override ContentType="application/vnd.ms-office.chartcolorstyle+xml" PartName="/ppt/charts/colors4.xml"/>
  <Override ContentType="application/vnd.ms-office.chartcolorstyle+xml" PartName="/ppt/charts/colors1.xml"/>
  <Override ContentType="application/vnd.ms-office.chartcolorstyle+xml" PartName="/ppt/charts/colors2.xml"/>
  <Override ContentType="application/vnd.ms-office.chartcolorstyle+xml" PartName="/ppt/charts/colors3.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drawingml.chart+xml" PartName="/ppt/charts/chart3.xml"/>
  <Override ContentType="application/vnd.openxmlformats-officedocument.drawingml.chart+xml" PartName="/ppt/charts/chart2.xml"/>
  <Override ContentType="application/vnd.openxmlformats-officedocument.drawingml.chart+xml" PartName="/ppt/charts/chart5.xml"/>
  <Override ContentType="application/vnd.openxmlformats-officedocument.drawingml.chart+xml" PartName="/ppt/charts/chart4.xml"/>
  <Override ContentType="application/vnd.openxmlformats-officedocument.drawingml.chart+xml" PartName="/ppt/charts/char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ms-office.chartstyle+xml" PartName="/ppt/charts/style3.xml"/>
  <Override ContentType="application/vnd.ms-office.chartstyle+xml" PartName="/ppt/charts/style4.xml"/>
  <Override ContentType="application/vnd.ms-office.chartstyle+xml" PartName="/ppt/charts/style5.xml"/>
  <Override ContentType="application/vnd.ms-office.chartstyle+xml" PartName="/ppt/charts/style1.xml"/>
  <Override ContentType="application/vnd.ms-office.chartstyle+xml" PartName="/ppt/charts/style2.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 id="214748368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Lst>
  <p:sldSz cy="6858000" cx="12192000"/>
  <p:notesSz cx="6858000" cy="9144000"/>
  <p:embeddedFontLst>
    <p:embeddedFont>
      <p:font typeface="Quattrocento Sans"/>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936">
          <p15:clr>
            <a:srgbClr val="A4A3A4"/>
          </p15:clr>
        </p15:guide>
        <p15:guide id="3" orient="horz" pos="1224">
          <p15:clr>
            <a:srgbClr val="A4A3A4"/>
          </p15:clr>
        </p15:guide>
        <p15:guide id="4" orient="horz" pos="2448">
          <p15:clr>
            <a:srgbClr val="A4A3A4"/>
          </p15:clr>
        </p15:guide>
        <p15:guide id="5" orient="horz" pos="2472">
          <p15:clr>
            <a:srgbClr val="A4A3A4"/>
          </p15:clr>
        </p15:guide>
      </p15:sldGuideLst>
    </p:ext>
    <p:ext uri="http://customooxmlschemas.google.com/">
      <go:slidesCustomData xmlns:go="http://customooxmlschemas.google.com/" r:id="rId92" roundtripDataSignature="AMtx7mgic82NzpTYlwq8pxy4gSo3KMIbu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032980C-8594-4774-98FE-15ED03C0C704}">
  <a:tblStyle styleId="{7032980C-8594-4774-98FE-15ED03C0C704}" styleName="Table_0">
    <a:wholeTbl>
      <a:tcTxStyle b="off" i="off">
        <a:font>
          <a:latin typeface="Segoe UI Semilight"/>
          <a:ea typeface="Segoe UI Semilight"/>
          <a:cs typeface="Segoe UI Semilight"/>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BF8"/>
          </a:solidFill>
        </a:fill>
      </a:tcStyle>
    </a:wholeTbl>
    <a:band1H>
      <a:tcTxStyle/>
      <a:tcStyle>
        <a:fill>
          <a:solidFill>
            <a:srgbClr val="CAD5F0"/>
          </a:solidFill>
        </a:fill>
      </a:tcStyle>
    </a:band1H>
    <a:band2H>
      <a:tcTxStyle/>
    </a:band2H>
    <a:band1V>
      <a:tcTxStyle/>
      <a:tcStyle>
        <a:fill>
          <a:solidFill>
            <a:srgbClr val="CAD5F0"/>
          </a:solidFill>
        </a:fill>
      </a:tcStyle>
    </a:band1V>
    <a:band2V>
      <a:tcTxStyle/>
    </a:band2V>
    <a:lastCol>
      <a:tcTxStyle b="on" i="off">
        <a:font>
          <a:latin typeface="Segoe UI Semilight"/>
          <a:ea typeface="Segoe UI Semilight"/>
          <a:cs typeface="Segoe UI Semilight"/>
        </a:font>
        <a:schemeClr val="lt1"/>
      </a:tcTxStyle>
      <a:tcStyle>
        <a:fill>
          <a:solidFill>
            <a:schemeClr val="accent1"/>
          </a:solidFill>
        </a:fill>
      </a:tcStyle>
    </a:lastCol>
    <a:firstCol>
      <a:tcTxStyle b="on" i="off">
        <a:font>
          <a:latin typeface="Segoe UI Semilight"/>
          <a:ea typeface="Segoe UI Semilight"/>
          <a:cs typeface="Segoe UI Semilight"/>
        </a:font>
        <a:schemeClr val="lt1"/>
      </a:tcTxStyle>
      <a:tcStyle>
        <a:fill>
          <a:solidFill>
            <a:schemeClr val="accent1"/>
          </a:solidFill>
        </a:fill>
      </a:tcStyle>
    </a:firstCol>
    <a:lastRow>
      <a:tcTxStyle b="on" i="off">
        <a:font>
          <a:latin typeface="Segoe UI Semilight"/>
          <a:ea typeface="Segoe UI Semilight"/>
          <a:cs typeface="Segoe UI Semilight"/>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Segoe UI Semilight"/>
          <a:ea typeface="Segoe UI Semilight"/>
          <a:cs typeface="Segoe UI Semilight"/>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936"/>
        <p:guide pos="1224" orient="horz"/>
        <p:guide pos="2448" orient="horz"/>
        <p:guide pos="247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slide" Target="slides/slide77.xml"/><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slide" Target="slides/slide79.xml"/><Relationship Id="rId41" Type="http://schemas.openxmlformats.org/officeDocument/2006/relationships/slide" Target="slides/slide34.xml"/><Relationship Id="rId85" Type="http://schemas.openxmlformats.org/officeDocument/2006/relationships/slide" Target="slides/slide78.xml"/><Relationship Id="rId44" Type="http://schemas.openxmlformats.org/officeDocument/2006/relationships/slide" Target="slides/slide37.xml"/><Relationship Id="rId88" Type="http://schemas.openxmlformats.org/officeDocument/2006/relationships/font" Target="fonts/QuattrocentoSans-regular.fntdata"/><Relationship Id="rId43" Type="http://schemas.openxmlformats.org/officeDocument/2006/relationships/slide" Target="slides/slide36.xml"/><Relationship Id="rId87" Type="http://schemas.openxmlformats.org/officeDocument/2006/relationships/slide" Target="slides/slide80.xml"/><Relationship Id="rId46" Type="http://schemas.openxmlformats.org/officeDocument/2006/relationships/slide" Target="slides/slide39.xml"/><Relationship Id="rId45" Type="http://schemas.openxmlformats.org/officeDocument/2006/relationships/slide" Target="slides/slide38.xml"/><Relationship Id="rId89" Type="http://schemas.openxmlformats.org/officeDocument/2006/relationships/font" Target="fonts/QuattrocentoSans-bold.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91" Type="http://schemas.openxmlformats.org/officeDocument/2006/relationships/font" Target="fonts/QuattrocentoSans-boldItalic.fntdata"/><Relationship Id="rId90" Type="http://schemas.openxmlformats.org/officeDocument/2006/relationships/font" Target="fonts/QuattrocentoSans-italic.fntdata"/><Relationship Id="rId92" Type="http://customschemas.google.com/relationships/presentationmetadata" Target="metadata"/><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Sheet3.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Sheet4.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Sheet5.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626-468A-BB23-F841013D1327}"/>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F626-468A-BB23-F841013D132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626-468A-BB23-F841013D132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626-468A-BB23-F841013D1327}"/>
              </c:ext>
            </c:extLst>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extLst>
            <c:ext xmlns:c16="http://schemas.microsoft.com/office/drawing/2014/chart" uri="{C3380CC4-5D6E-409C-BE32-E72D297353CC}">
              <c16:uniqueId val="{00000008-F626-468A-BB23-F841013D132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7D2-4166-A462-80259EB4D630}"/>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57D2-4166-A462-80259EB4D63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7D2-4166-A462-80259EB4D630}"/>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7D2-4166-A462-80259EB4D630}"/>
              </c:ext>
            </c:extLst>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extLst>
            <c:ext xmlns:c16="http://schemas.microsoft.com/office/drawing/2014/chart" uri="{C3380CC4-5D6E-409C-BE32-E72D297353CC}">
              <c16:uniqueId val="{00000008-57D2-4166-A462-80259EB4D63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4A8-4DEB-87A4-13B013CCA2E1}"/>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4A8-4DEB-87A4-13B013CCA2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A8-4DEB-87A4-13B013CCA2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4A8-4DEB-87A4-13B013CCA2E1}"/>
              </c:ext>
            </c:extLst>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extLst>
            <c:ext xmlns:c16="http://schemas.microsoft.com/office/drawing/2014/chart" uri="{C3380CC4-5D6E-409C-BE32-E72D297353CC}">
              <c16:uniqueId val="{00000008-04A8-4DEB-87A4-13B013CCA2E1}"/>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0A9-4FD9-870C-D6C0D88D2B23}"/>
              </c:ext>
            </c:extLst>
          </c:dPt>
          <c:dPt>
            <c:idx val="1"/>
            <c:bubble3D val="0"/>
            <c:spPr>
              <a:solidFill>
                <a:srgbClr val="00BCF3"/>
              </a:solidFill>
              <a:ln w="19050">
                <a:solidFill>
                  <a:schemeClr val="lt1"/>
                </a:solidFill>
              </a:ln>
              <a:effectLst/>
            </c:spPr>
            <c:extLst>
              <c:ext xmlns:c16="http://schemas.microsoft.com/office/drawing/2014/chart" uri="{C3380CC4-5D6E-409C-BE32-E72D297353CC}">
                <c16:uniqueId val="{00000003-00A9-4FD9-870C-D6C0D88D2B2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0A9-4FD9-870C-D6C0D88D2B2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0A9-4FD9-870C-D6C0D88D2B23}"/>
              </c:ext>
            </c:extLst>
          </c:dPt>
          <c:cat>
            <c:strRef>
              <c:f>Sheet1!$A$2:$A$5</c:f>
              <c:strCache>
                <c:ptCount val="2"/>
                <c:pt idx="0">
                  <c:v>1st Qtr</c:v>
                </c:pt>
                <c:pt idx="1">
                  <c:v>2nd Qtr</c:v>
                </c:pt>
              </c:strCache>
            </c:strRef>
          </c:cat>
          <c:val>
            <c:numRef>
              <c:f>Sheet1!$B$2:$B$5</c:f>
              <c:numCache>
                <c:formatCode>General</c:formatCode>
                <c:ptCount val="4"/>
                <c:pt idx="0">
                  <c:v>8.1999999999999993</c:v>
                </c:pt>
                <c:pt idx="1">
                  <c:v>3.2</c:v>
                </c:pt>
              </c:numCache>
            </c:numRef>
          </c:val>
          <c:extLst>
            <c:ext xmlns:c16="http://schemas.microsoft.com/office/drawing/2014/chart" uri="{C3380CC4-5D6E-409C-BE32-E72D297353CC}">
              <c16:uniqueId val="{00000008-00A9-4FD9-870C-D6C0D88D2B23}"/>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rgbClr val="00BCF3"/>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7819-4239-AB69-9A98A627C419}"/>
            </c:ext>
          </c:extLst>
        </c:ser>
        <c:ser>
          <c:idx val="1"/>
          <c:order val="1"/>
          <c:tx>
            <c:strRef>
              <c:f>Sheet1!$C$1</c:f>
              <c:strCache>
                <c:ptCount val="1"/>
                <c:pt idx="0">
                  <c:v>Series 2</c:v>
                </c:pt>
              </c:strCache>
            </c:strRef>
          </c:tx>
          <c:spPr>
            <a:solidFill>
              <a:srgbClr val="0078D7"/>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7819-4239-AB69-9A98A627C419}"/>
            </c:ext>
          </c:extLst>
        </c:ser>
        <c:dLbls>
          <c:showLegendKey val="0"/>
          <c:showVal val="0"/>
          <c:showCatName val="0"/>
          <c:showSerName val="0"/>
          <c:showPercent val="0"/>
          <c:showBubbleSize val="0"/>
        </c:dLbls>
        <c:gapWidth val="219"/>
        <c:overlap val="-27"/>
        <c:axId val="3677952"/>
        <c:axId val="4117312"/>
      </c:barChart>
      <c:catAx>
        <c:axId val="3677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4117312"/>
        <c:crosses val="autoZero"/>
        <c:auto val="1"/>
        <c:lblAlgn val="ctr"/>
        <c:lblOffset val="100"/>
        <c:noMultiLvlLbl val="0"/>
      </c:catAx>
      <c:valAx>
        <c:axId val="41173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36779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ustomers.microsoft.com/en-us/story/789698-progressive-insurance-cognitive-services-insurance"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ustomers.microsoft.com/en-us/story/731196-uber"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icrosoft.com/en-us/ai/ai-for-humanitarian-action" TargetMode="External"/><Relationship Id="rId3" Type="http://schemas.openxmlformats.org/officeDocument/2006/relationships/hyperlink" Target="https://www.microsoft.com/en-us/ai/ai-for-humanitarian-action?SilentAuth=1&amp;wa=wsignin1.0" TargetMode="External"/><Relationship Id="rId4" Type="http://schemas.openxmlformats.org/officeDocument/2006/relationships/hyperlink" Target="https://www.microsoft.com/en-us/research/project/project-premonition/"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wildbook.org/"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wildbook.org/"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zure.microsoft.com/free/"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cdc.gov/vhf/ebola/history/2014-2016-outbreak/index.html" TargetMode="External"/><Relationship Id="rId3" Type="http://schemas.openxmlformats.org/officeDocument/2006/relationships/hyperlink" Target="https://azure.microsoft.com/services/cognitive-services/computer-vision/" TargetMode="External"/><Relationship Id="rId4" Type="http://schemas.openxmlformats.org/officeDocument/2006/relationships/hyperlink" Target="https://azure.microsoft.com/services/cognitive-services/translator-text-api/" TargetMode="External"/><Relationship Id="rId5" Type="http://schemas.openxmlformats.org/officeDocument/2006/relationships/hyperlink" Target="https://devblogs.microsoft.com/python/" TargetMode="External"/><Relationship Id="rId6" Type="http://schemas.openxmlformats.org/officeDocument/2006/relationships/hyperlink" Target="http://flask.pocoo.org/"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python.org/3/library/venv.html" TargetMode="External"/><Relationship Id="rId3" Type="http://schemas.openxmlformats.org/officeDocument/2006/relationships/hyperlink" Target="https://pypi.org/project/azure-cognitiveservices-vision-computervision/" TargetMode="External"/><Relationship Id="rId4" Type="http://schemas.openxmlformats.org/officeDocument/2006/relationships/hyperlink" Target="https://docs.microsoft.com/cli/azure/get-started-with-azure-cli?view=azure-cli-latest" TargetMode="External"/><Relationship Id="rId10" Type="http://schemas.openxmlformats.org/officeDocument/2006/relationships/hyperlink" Target="https://portal.azure.com/" TargetMode="External"/><Relationship Id="rId9" Type="http://schemas.openxmlformats.org/officeDocument/2006/relationships/hyperlink" Target="https://docs.microsoft.com/en-us/cli/azure/get-started-with-azure-cli?view=azure-cli-latest" TargetMode="External"/><Relationship Id="rId5" Type="http://schemas.openxmlformats.org/officeDocument/2006/relationships/hyperlink" Target="https://www.python.org/" TargetMode="External"/><Relationship Id="rId6" Type="http://schemas.openxmlformats.org/officeDocument/2006/relationships/hyperlink" Target="https://docs.microsoft.com/cli/azure/get-started-with-azure-cli?view=azure-cli-latest" TargetMode="External"/><Relationship Id="rId7" Type="http://schemas.openxmlformats.org/officeDocument/2006/relationships/hyperlink" Target="https://azure.microsoft.com/services/app-service/" TargetMode="External"/><Relationship Id="rId8" Type="http://schemas.openxmlformats.org/officeDocument/2006/relationships/hyperlink" Target="https://docs.microsoft.com/en-us/cli/azure/install-azure-cli?view=azure-cli-lates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python.org/3.7/library/stdtypes.html#typesseq-list" TargetMode="External"/><Relationship Id="rId3" Type="http://schemas.openxmlformats.org/officeDocument/2006/relationships/hyperlink" Target="https://docs.python.org/3.7/library/stdtypes.html#mapping-types-dict" TargetMode="External"/><Relationship Id="rId4" Type="http://schemas.openxmlformats.org/officeDocument/2006/relationships/hyperlink" Target="https://docs.python.org/3.7/tutorial/datastructures.html"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python.org/3/tutorial/controlflow.html#if-statements" TargetMode="External"/><Relationship Id="rId3" Type="http://schemas.openxmlformats.org/officeDocument/2006/relationships/hyperlink" Target="https://docs.python.org/3/tutorial/controlflow.html#for-statements" TargetMode="External"/><Relationship Id="rId4" Type="http://schemas.openxmlformats.org/officeDocument/2006/relationships/hyperlink" Target="https://www.python.org/dev/peps/pep-0008/#indentation"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python.org/dev/peps/pep-0008/#function-and-variable-names" TargetMode="External"/><Relationship Id="rId3" Type="http://schemas.openxmlformats.org/officeDocument/2006/relationships/hyperlink" Target="https://docs.python.org/3/reference/compound_stmts.html#while"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python.org/3/tutorial/modules.html"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lask.pocoo.org/docs/1.0/tutorial/templates/"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flask.pocoo.org/docs/1.0/patterns/flashin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n.wikipedia.org/wiki/Git" TargetMode="External"/><Relationship Id="rId3" Type="http://schemas.openxmlformats.org/officeDocument/2006/relationships/hyperlink" Target="https://en.wikipedia.org/wiki/Git" TargetMode="External"/><Relationship Id="rId4" Type="http://schemas.openxmlformats.org/officeDocument/2006/relationships/hyperlink" Target="https://git-scm.com/" TargetMode="External"/><Relationship Id="rId5" Type="http://schemas.openxmlformats.org/officeDocument/2006/relationships/hyperlink" Target="https://getbootstrap.com/"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zure.microsoft.com/services/cognitive-services/computer-vision/" TargetMode="External"/><Relationship Id="rId3" Type="http://schemas.openxmlformats.org/officeDocument/2006/relationships/hyperlink" Target="https://pypi.org/project/azure-cognitiveservices-vision-computervision/" TargetMode="External"/><Relationship Id="rId4" Type="http://schemas.openxmlformats.org/officeDocument/2006/relationships/hyperlink" Target="https://docs.microsoft.com/cli/azure/get-started-with-azure-cli?view=azure-cli-latest" TargetMode="External"/><Relationship Id="rId5" Type="http://schemas.openxmlformats.org/officeDocument/2006/relationships/hyperlink" Target="https://portal.azure.com/" TargetMode="External"/><Relationship Id="rId6" Type="http://schemas.openxmlformats.org/officeDocument/2006/relationships/hyperlink" Target="https://azure.microsoft.com/pricing/details/cognitive-services/computer-vision/" TargetMode="External"/><Relationship Id="rId7" Type="http://schemas.openxmlformats.org/officeDocument/2006/relationships/hyperlink" Target="https://azure.microsoft.com/global-infrastructure/services/?products=cognitive-services"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zure.microsoft.com/services/cognitive-services/translator-text-api/" TargetMode="External"/><Relationship Id="rId3" Type="http://schemas.openxmlformats.org/officeDocument/2006/relationships/hyperlink" Target="https://www.microsoft.com/translator/business/machine-translation/#nmt" TargetMode="External"/><Relationship Id="rId4" Type="http://schemas.openxmlformats.org/officeDocument/2006/relationships/hyperlink" Target="https://docs.microsoft.com/en-us/azure/cognitive-services/translator/language-support" TargetMode="External"/><Relationship Id="rId5" Type="http://schemas.openxmlformats.org/officeDocument/2006/relationships/hyperlink" Target="https://azure.microsoft.com/pricing/details/cognitive-services/translator-text-api/" TargetMode="Externa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zure.microsoft.com/en-us/documentation/articles/app-service-value-prop-what-is/" TargetMode="External"/><Relationship Id="rId3" Type="http://schemas.openxmlformats.org/officeDocument/2006/relationships/hyperlink" Target="https://azure.microsoft.com/en-us/documentation/articles/app-service-web-overview/" TargetMode="External"/><Relationship Id="rId4" Type="http://schemas.openxmlformats.org/officeDocument/2006/relationships/hyperlink" Target="https://docs.microsoft.com/azure/app-service/webjobs-create" TargetMode="External"/><Relationship Id="rId5" Type="http://schemas.openxmlformats.org/officeDocument/2006/relationships/hyperlink" Target="https://docs.microsoft.com/cli/azure/get-started-with-azure-cli?view=azure-cli-latest" TargetMode="External"/><Relationship Id="rId6" Type="http://schemas.openxmlformats.org/officeDocument/2006/relationships/hyperlink" Target="https://docs.microsoft.com/azure/app-service/configure-common" TargetMode="Externa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ortal.azure.com/"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de.visualstudio.com/docs/python/tutorial-deploy-app-service-on-linux"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00">
                <a:solidFill>
                  <a:schemeClr val="accent2"/>
                </a:solidFill>
              </a:rPr>
              <a:t>Welcome to your &lt;location&gt; Microsoft Reactors. We </a:t>
            </a:r>
            <a:r>
              <a:rPr lang="en-US" sz="800"/>
              <a:t>are worldwide local community spaces where developers and startup leaders meet, learn, and connect. Reactors build a diverse community by providing training, learning paths, industry speakers, and seminars, plus meetups and other community events related to emerging technology trends. </a:t>
            </a:r>
            <a:endParaRPr/>
          </a:p>
          <a:p>
            <a:pPr indent="0" lvl="0" marL="0" rtl="0" algn="l">
              <a:spcBef>
                <a:spcPts val="0"/>
              </a:spcBef>
              <a:spcAft>
                <a:spcPts val="0"/>
              </a:spcAft>
              <a:buNone/>
            </a:pPr>
            <a:r>
              <a:t/>
            </a:r>
            <a:endParaRPr sz="800"/>
          </a:p>
          <a:p>
            <a:pPr indent="0" lvl="0" marL="0" rtl="0" algn="l">
              <a:spcBef>
                <a:spcPts val="0"/>
              </a:spcBef>
              <a:spcAft>
                <a:spcPts val="0"/>
              </a:spcAft>
              <a:buNone/>
            </a:pPr>
            <a:r>
              <a:rPr lang="en-US" sz="800">
                <a:solidFill>
                  <a:schemeClr val="accent2"/>
                </a:solidFill>
              </a:rPr>
              <a:t>Reactor </a:t>
            </a:r>
            <a:r>
              <a:rPr lang="en-US" sz="800"/>
              <a:t>learning, networking, and leadership opportunities are designed to focus on real-world challenges to enable members of the tech community to stay up to date and drive solutions.  Reactors are a place to share knowledge and expand impact in the company of technology enthusiasts locally and globally. </a:t>
            </a:r>
            <a:endParaRPr/>
          </a:p>
          <a:p>
            <a:pPr indent="0" lvl="0" marL="0" rtl="0" algn="l">
              <a:spcBef>
                <a:spcPts val="0"/>
              </a:spcBef>
              <a:spcAft>
                <a:spcPts val="0"/>
              </a:spcAft>
              <a:buNone/>
            </a:pPr>
            <a:r>
              <a:t/>
            </a:r>
            <a:endParaRPr/>
          </a:p>
          <a:p>
            <a:pPr indent="0" lvl="0" marL="0" rtl="0" algn="l">
              <a:spcBef>
                <a:spcPts val="339"/>
              </a:spcBef>
              <a:spcAft>
                <a:spcPts val="0"/>
              </a:spcAft>
              <a:buNone/>
            </a:pPr>
            <a:r>
              <a:rPr lang="en-US"/>
              <a:t>We have workshops and other learning opportunities planned throughout the year. Or if you want to host your own event at a Reactor, you can make the request on our website.</a:t>
            </a:r>
            <a:endParaRPr/>
          </a:p>
        </p:txBody>
      </p:sp>
      <p:sp>
        <p:nvSpPr>
          <p:cNvPr id="281" name="Google Shape;281;p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endParaRPr>
          </a:p>
        </p:txBody>
      </p:sp>
      <p:sp>
        <p:nvSpPr>
          <p:cNvPr id="282" name="Google Shape;282;p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283" name="Google Shape;283;p1: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solidFill>
                  <a:srgbClr val="000000"/>
                </a:solidFill>
              </a:rPr>
              <a:t>8/11/2020 4:20 PM</a:t>
            </a:r>
            <a:endParaRPr>
              <a:solidFill>
                <a:srgbClr val="000000"/>
              </a:solidFill>
            </a:endParaRPr>
          </a:p>
        </p:txBody>
      </p:sp>
      <p:sp>
        <p:nvSpPr>
          <p:cNvPr id="284" name="Google Shape;28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Our working definition.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It’s not just doing things that humans do. That’s not very hard. Humans do all sorts of dumb things that much simpler animals do. So we’re setting the bar higher than that. But not crazy high. We’re saying AI is about carving out more and more pieces of intelligent behavior. And so by that definition AI is here today and has been for a while now.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Before we talk about how artificial intelligence works, let’s talk briefly about Natural Intelligence.</a:t>
            </a:r>
            <a:endParaRPr/>
          </a:p>
        </p:txBody>
      </p:sp>
      <p:sp>
        <p:nvSpPr>
          <p:cNvPr id="362" name="Google Shape;36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8" name="Google Shape;36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If we think about how we as humans process information, it’s not that different from AI. We take input from the world – sights, sounds, information. We process that through our “model” – our brain – which has been trained by both nature and nurture. We then respond to that input in what would be termed behavior.</a:t>
            </a:r>
            <a:endParaRPr/>
          </a:p>
        </p:txBody>
      </p:sp>
      <p:sp>
        <p:nvSpPr>
          <p:cNvPr id="369" name="Google Shape;369;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With artificial intelligence, it’s much the same. Setting aside the potentially scary robot drawing, we feed our computer data. Our computer uses the model we’ve built, and then provides us answers.</a:t>
            </a:r>
            <a:endParaRPr/>
          </a:p>
        </p:txBody>
      </p:sp>
      <p:sp>
        <p:nvSpPr>
          <p:cNvPr id="381" name="Google Shape;38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3" name="Google Shape;393;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Start with a specific question: “Is this retinal scan of a diseased eye?”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Build the puzzle by necessity. Don’t mention something new (features) until you need it.</a:t>
            </a:r>
            <a:endParaRPr/>
          </a:p>
          <a:p>
            <a:pPr indent="0" lvl="0" marL="0" rtl="0" algn="l">
              <a:spcBef>
                <a:spcPts val="0"/>
              </a:spcBef>
              <a:spcAft>
                <a:spcPts val="0"/>
              </a:spcAft>
              <a:buNone/>
            </a:pPr>
            <a:r>
              <a:t/>
            </a:r>
            <a:endParaRPr/>
          </a:p>
          <a:p>
            <a:pPr indent="-228600" lvl="0" marL="228600" rtl="0" algn="l">
              <a:spcBef>
                <a:spcPts val="0"/>
              </a:spcBef>
              <a:spcAft>
                <a:spcPts val="0"/>
              </a:spcAft>
              <a:buClr>
                <a:schemeClr val="dk1"/>
              </a:buClr>
              <a:buSzPts val="1200"/>
              <a:buFont typeface="Calibri"/>
              <a:buAutoNum type="arabicPeriod"/>
            </a:pPr>
            <a:r>
              <a:rPr lang="en-US"/>
              <a:t>Build the puzzle.</a:t>
            </a:r>
            <a:endParaRPr/>
          </a:p>
          <a:p>
            <a:pPr indent="-228600" lvl="0" marL="228600" rtl="0" algn="l">
              <a:spcBef>
                <a:spcPts val="0"/>
              </a:spcBef>
              <a:spcAft>
                <a:spcPts val="0"/>
              </a:spcAft>
              <a:buClr>
                <a:schemeClr val="dk1"/>
              </a:buClr>
              <a:buSzPts val="1200"/>
              <a:buFont typeface="Calibri"/>
              <a:buAutoNum type="arabicPeriod"/>
            </a:pPr>
            <a:r>
              <a:rPr lang="en-US"/>
              <a:t>Talk about how you spend your time (calling out data wrangling as something that developers already do—“metadata scientist”).</a:t>
            </a:r>
            <a:endParaRPr/>
          </a:p>
          <a:p>
            <a:pPr indent="-228600" lvl="0" marL="228600" rtl="0" algn="l">
              <a:spcBef>
                <a:spcPts val="0"/>
              </a:spcBef>
              <a:spcAft>
                <a:spcPts val="0"/>
              </a:spcAft>
              <a:buClr>
                <a:schemeClr val="dk1"/>
              </a:buClr>
              <a:buSzPts val="1200"/>
              <a:buFont typeface="Calibri"/>
              <a:buAutoNum type="arabicPeriod"/>
            </a:pPr>
            <a:r>
              <a:rPr lang="en-US"/>
              <a:t>Talk about math, how much you need, where you need it.</a:t>
            </a:r>
            <a:endParaRPr/>
          </a:p>
          <a:p>
            <a:pPr indent="-152400" lvl="0" marL="22860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US"/>
              <a:t>Also a chance to talk about hidden bias in data, e.g. how it skews towards men in software. So an ML “should I hire this person” would weight men heavily. The data is not bad, it’s just reflecting a situation that is itself the result of bias. The way to subtract it is to extract it explicitly.</a:t>
            </a:r>
            <a:endParaRPr/>
          </a:p>
          <a:p>
            <a:pPr indent="0" lvl="0" marL="0" rtl="0" algn="l">
              <a:spcBef>
                <a:spcPts val="0"/>
              </a:spcBef>
              <a:spcAft>
                <a:spcPts val="0"/>
              </a:spcAft>
              <a:buClr>
                <a:schemeClr val="dk1"/>
              </a:buClr>
              <a:buSzPts val="1200"/>
              <a:buFont typeface="Calibri"/>
              <a:buNone/>
            </a:pPr>
            <a:r>
              <a:rPr lang="en-US"/>
              <a:t>But this is also an opportunity! We can’t subtract bias from people’s brains, but we can subtract it from models. So that “hiring engine” may in the end be a force for social justice.</a:t>
            </a:r>
            <a:endParaRPr/>
          </a:p>
        </p:txBody>
      </p:sp>
      <p:sp>
        <p:nvSpPr>
          <p:cNvPr id="394" name="Google Shape;394;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900">
                <a:solidFill>
                  <a:schemeClr val="lt1"/>
                </a:solidFill>
                <a:latin typeface="Quattrocento Sans"/>
                <a:ea typeface="Quattrocento Sans"/>
                <a:cs typeface="Quattrocento Sans"/>
                <a:sym typeface="Quattrocento Sans"/>
              </a:rPr>
              <a:t>Machine learning is a subfield of artificial intelligence.</a:t>
            </a:r>
            <a:endParaRPr/>
          </a:p>
          <a:p>
            <a:pPr indent="0" lvl="0" marL="0" rtl="0" algn="l">
              <a:spcBef>
                <a:spcPts val="0"/>
              </a:spcBef>
              <a:spcAft>
                <a:spcPts val="0"/>
              </a:spcAft>
              <a:buNone/>
            </a:pPr>
            <a:r>
              <a:t/>
            </a:r>
            <a:endParaRPr b="0" i="0" sz="9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900">
                <a:solidFill>
                  <a:schemeClr val="lt1"/>
                </a:solidFill>
                <a:latin typeface="Quattrocento Sans"/>
                <a:ea typeface="Quattrocento Sans"/>
                <a:cs typeface="Quattrocento Sans"/>
                <a:sym typeface="Quattrocento Sans"/>
              </a:rPr>
              <a:t>Technically, machine learning is a method of data analysis that automates analytical model building.</a:t>
            </a:r>
            <a:endParaRPr/>
          </a:p>
          <a:p>
            <a:pPr indent="0" lvl="0" marL="0" rtl="0" algn="l">
              <a:spcBef>
                <a:spcPts val="0"/>
              </a:spcBef>
              <a:spcAft>
                <a:spcPts val="0"/>
              </a:spcAft>
              <a:buNone/>
            </a:pPr>
            <a:r>
              <a:rPr b="0" i="0" lang="en-US" sz="900">
                <a:solidFill>
                  <a:schemeClr val="lt1"/>
                </a:solidFill>
                <a:latin typeface="Quattrocento Sans"/>
                <a:ea typeface="Quattrocento Sans"/>
                <a:cs typeface="Quattrocento Sans"/>
                <a:sym typeface="Quattrocento Sans"/>
              </a:rPr>
              <a:t>But we can think of it as a technique to train artificially intelligent systems without needing to be specifically programmed. </a:t>
            </a:r>
            <a:endParaRPr/>
          </a:p>
          <a:p>
            <a:pPr indent="0" lvl="0" marL="0" rtl="0" algn="l">
              <a:spcBef>
                <a:spcPts val="0"/>
              </a:spcBef>
              <a:spcAft>
                <a:spcPts val="0"/>
              </a:spcAft>
              <a:buNone/>
            </a:pPr>
            <a:r>
              <a:t/>
            </a:r>
            <a:endParaRPr b="0" i="0" sz="9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900">
                <a:solidFill>
                  <a:schemeClr val="lt1"/>
                </a:solidFill>
                <a:latin typeface="Quattrocento Sans"/>
                <a:ea typeface="Quattrocento Sans"/>
                <a:cs typeface="Quattrocento Sans"/>
                <a:sym typeface="Quattrocento Sans"/>
              </a:rPr>
              <a:t>Instead, you create an algorithm that takes in data and uses statistics to predict an output that’s reasonably correct.</a:t>
            </a:r>
            <a:endParaRPr/>
          </a:p>
        </p:txBody>
      </p:sp>
      <p:sp>
        <p:nvSpPr>
          <p:cNvPr id="595" name="Google Shape;595;p1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1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2014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597" name="Google Shape;597;p14: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4:19 PM</a:t>
            </a:r>
            <a:endParaRPr/>
          </a:p>
        </p:txBody>
      </p:sp>
      <p:sp>
        <p:nvSpPr>
          <p:cNvPr id="598" name="Google Shape;598;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t>Okay, quick, simple example: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US"/>
              <a:t>So, like I said, machine learning works through algorithms that </a:t>
            </a:r>
            <a:r>
              <a:rPr lang="en-US" sz="1200">
                <a:latin typeface="Calibri"/>
                <a:ea typeface="Calibri"/>
                <a:cs typeface="Calibri"/>
                <a:sym typeface="Calibri"/>
              </a:rPr>
              <a:t>take in data and use statistics to predict a reasonably correct output.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As an example, imagine you’re trying to predict whether someone rents or owns their home.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To do this, we’d need a bunch of data about all kinds of people who both rent and own homes. </a:t>
            </a:r>
            <a:endParaRPr/>
          </a:p>
          <a:p>
            <a:pPr indent="0" lvl="0" marL="0" rtl="0" algn="l">
              <a:spcBef>
                <a:spcPts val="0"/>
              </a:spcBef>
              <a:spcAft>
                <a:spcPts val="0"/>
              </a:spcAft>
              <a:buNone/>
            </a:pPr>
            <a:r>
              <a:rPr lang="en-US"/>
              <a:t>In this example, we have their age, their income, their education level, gender, and of course, whether they own or rent.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remember it in a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Then, we use that model: we put in the features of the person we’re trying to guess about and the model will give us its best prediction of whether or not that person owns or rents their home. </a:t>
            </a:r>
            <a:endParaRPr/>
          </a:p>
        </p:txBody>
      </p:sp>
      <p:sp>
        <p:nvSpPr>
          <p:cNvPr id="604" name="Google Shape;604;p1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endParaRPr>
          </a:p>
        </p:txBody>
      </p:sp>
      <p:sp>
        <p:nvSpPr>
          <p:cNvPr id="605" name="Google Shape;605;p1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593424"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606" name="Google Shape;606;p15: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solidFill>
                  <a:srgbClr val="000000"/>
                </a:solidFill>
              </a:rPr>
              <a:t>8/11/2020 4:19 PM</a:t>
            </a:r>
            <a:endParaRPr>
              <a:solidFill>
                <a:srgbClr val="000000"/>
              </a:solidFill>
            </a:endParaRPr>
          </a:p>
        </p:txBody>
      </p:sp>
      <p:sp>
        <p:nvSpPr>
          <p:cNvPr id="607" name="Google Shape;607;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900">
                <a:solidFill>
                  <a:schemeClr val="dk1"/>
                </a:solidFill>
                <a:latin typeface="Quattrocento Sans"/>
                <a:ea typeface="Quattrocento Sans"/>
                <a:cs typeface="Quattrocento Sans"/>
                <a:sym typeface="Quattrocento Sans"/>
              </a:rPr>
              <a:t>So what’s the practical difference?</a:t>
            </a:r>
            <a:endParaRPr/>
          </a:p>
          <a:p>
            <a:pPr indent="0" lvl="0" marL="0" rtl="0" algn="l">
              <a:spcBef>
                <a:spcPts val="0"/>
              </a:spcBef>
              <a:spcAft>
                <a:spcPts val="0"/>
              </a:spcAft>
              <a:buNone/>
            </a:pPr>
            <a:r>
              <a:t/>
            </a:r>
            <a:endParaRPr b="0" i="0" sz="9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900">
                <a:solidFill>
                  <a:schemeClr val="dk1"/>
                </a:solidFill>
                <a:latin typeface="Quattrocento Sans"/>
                <a:ea typeface="Quattrocento Sans"/>
                <a:cs typeface="Quattrocento Sans"/>
                <a:sym typeface="Quattrocento Sans"/>
              </a:rPr>
              <a:t>If you’ve bought something on the internet and seen “related products” for you to buy, those suggested products were almost certainly selected using a machine learning algorithm that is packaged into an experience that you, the user, consume. That’s AI.</a:t>
            </a:r>
            <a:endParaRPr/>
          </a:p>
          <a:p>
            <a:pPr indent="0" lvl="0" marL="0" rtl="0" algn="l">
              <a:spcBef>
                <a:spcPts val="0"/>
              </a:spcBef>
              <a:spcAft>
                <a:spcPts val="0"/>
              </a:spcAft>
              <a:buNone/>
            </a:pPr>
            <a:r>
              <a:t/>
            </a:r>
            <a:endParaRPr b="0" i="0" sz="9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900">
                <a:solidFill>
                  <a:schemeClr val="dk1"/>
                </a:solidFill>
                <a:latin typeface="Quattrocento Sans"/>
                <a:ea typeface="Quattrocento Sans"/>
                <a:cs typeface="Quattrocento Sans"/>
                <a:sym typeface="Quattrocento Sans"/>
              </a:rPr>
              <a:t>Or if you’re on Netflix, and you’ve been watching some shows, and it suggests other shows to check out—they picked those shows using a machine learning algorithm.</a:t>
            </a:r>
            <a:endParaRPr/>
          </a:p>
          <a:p>
            <a:pPr indent="0" lvl="0" marL="0" rtl="0" algn="l">
              <a:spcBef>
                <a:spcPts val="0"/>
              </a:spcBef>
              <a:spcAft>
                <a:spcPts val="0"/>
              </a:spcAft>
              <a:buNone/>
            </a:pPr>
            <a:r>
              <a:t/>
            </a:r>
            <a:endParaRPr b="0" i="0" sz="9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900">
                <a:solidFill>
                  <a:schemeClr val="dk1"/>
                </a:solidFill>
                <a:latin typeface="Quattrocento Sans"/>
                <a:ea typeface="Quattrocento Sans"/>
                <a:cs typeface="Quattrocento Sans"/>
                <a:sym typeface="Quattrocento Sans"/>
              </a:rPr>
              <a:t>Terms are often used interchangeably. </a:t>
            </a:r>
            <a:endParaRPr/>
          </a:p>
          <a:p>
            <a:pPr indent="0" lvl="0" marL="0" rtl="0" algn="l">
              <a:spcBef>
                <a:spcPts val="0"/>
              </a:spcBef>
              <a:spcAft>
                <a:spcPts val="0"/>
              </a:spcAft>
              <a:buNone/>
            </a:pPr>
            <a:r>
              <a:t/>
            </a:r>
            <a:endParaRPr b="0" i="0" sz="9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900">
                <a:solidFill>
                  <a:schemeClr val="dk1"/>
                </a:solidFill>
                <a:latin typeface="Quattrocento Sans"/>
                <a:ea typeface="Quattrocento Sans"/>
                <a:cs typeface="Quattrocento Sans"/>
                <a:sym typeface="Quattrocento Sans"/>
              </a:rPr>
              <a:t>One funny and true way of remembering the difference, is that when you’re trying to sell a product, you call it AI. When you’re trying to hire someone to build the product, you call it Machine Learning.</a:t>
            </a:r>
            <a:endParaRPr/>
          </a:p>
          <a:p>
            <a:pPr indent="0" lvl="0" marL="0" rtl="0" algn="l">
              <a:spcBef>
                <a:spcPts val="0"/>
              </a:spcBef>
              <a:spcAft>
                <a:spcPts val="0"/>
              </a:spcAft>
              <a:buNone/>
            </a:pPr>
            <a:r>
              <a:t/>
            </a:r>
            <a:endParaRPr b="0" i="0" sz="900">
              <a:solidFill>
                <a:schemeClr val="dk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chemeClr val="dk1"/>
              </a:buClr>
              <a:buSzPts val="900"/>
              <a:buFont typeface="Quattrocento Sans"/>
              <a:buNone/>
            </a:pPr>
            <a:r>
              <a:rPr b="0" i="0" lang="en-US" sz="900">
                <a:solidFill>
                  <a:schemeClr val="dk1"/>
                </a:solidFill>
                <a:latin typeface="Quattrocento Sans"/>
                <a:ea typeface="Quattrocento Sans"/>
                <a:cs typeface="Quattrocento Sans"/>
                <a:sym typeface="Quattrocento Sans"/>
              </a:rPr>
              <a:t>So for the purposes of this workshop, we’re going to experiment with a set of pre-built ML models that are packaged into high-level, finished AI services. This saves you the time from building your own custom ML models and can help you add intelligence to your apps with relative ease.</a:t>
            </a:r>
            <a:endParaRPr/>
          </a:p>
          <a:p>
            <a:pPr indent="0" lvl="0" marL="0" rtl="0" algn="l">
              <a:spcBef>
                <a:spcPts val="340"/>
              </a:spcBef>
              <a:spcAft>
                <a:spcPts val="0"/>
              </a:spcAft>
              <a:buNone/>
            </a:pPr>
            <a:r>
              <a:t/>
            </a:r>
            <a:endParaRPr/>
          </a:p>
        </p:txBody>
      </p:sp>
      <p:sp>
        <p:nvSpPr>
          <p:cNvPr id="622" name="Google Shape;622;p1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p1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2014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624" name="Google Shape;624;p16: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4:19 PM</a:t>
            </a:r>
            <a:endParaRPr/>
          </a:p>
        </p:txBody>
      </p:sp>
      <p:sp>
        <p:nvSpPr>
          <p:cNvPr id="625" name="Google Shape;62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The five questions you can answer with traditional ML:</a:t>
            </a:r>
            <a:endParaRPr/>
          </a:p>
          <a:p>
            <a:pPr indent="-342900" lvl="0" marL="342900" rtl="0" algn="l">
              <a:spcBef>
                <a:spcPts val="0"/>
              </a:spcBef>
              <a:spcAft>
                <a:spcPts val="0"/>
              </a:spcAft>
              <a:buClr>
                <a:schemeClr val="dk1"/>
              </a:buClr>
              <a:buSzPts val="1200"/>
              <a:buFont typeface="Calibri"/>
              <a:buAutoNum type="arabicPeriod"/>
            </a:pPr>
            <a:r>
              <a:rPr b="1" lang="en-US"/>
              <a:t>Regression</a:t>
            </a:r>
            <a:r>
              <a:rPr lang="en-US"/>
              <a:t>: Predict a real value for new data given trends in this example.  How much/how many? e.g. </a:t>
            </a:r>
            <a:r>
              <a:rPr b="0" lang="en-US"/>
              <a:t>sea level rise</a:t>
            </a:r>
            <a:r>
              <a:rPr lang="en-US"/>
              <a:t>: we are currently using data on sea level changes over the past century and the accelerating upward trend to estimate the amount of sea level rise in the coming century.</a:t>
            </a:r>
            <a:endParaRPr/>
          </a:p>
          <a:p>
            <a:pPr indent="-342900" lvl="0" marL="342900" rtl="0" algn="l">
              <a:spcBef>
                <a:spcPts val="0"/>
              </a:spcBef>
              <a:spcAft>
                <a:spcPts val="0"/>
              </a:spcAft>
              <a:buClr>
                <a:schemeClr val="dk1"/>
              </a:buClr>
              <a:buSzPts val="1200"/>
              <a:buFont typeface="Calibri"/>
              <a:buAutoNum type="arabicPeriod"/>
            </a:pPr>
            <a:r>
              <a:rPr b="1" lang="en-US"/>
              <a:t>Anomaly</a:t>
            </a:r>
            <a:r>
              <a:rPr lang="en-US"/>
              <a:t>: Identify when something unexpected happens. Is this weird?  E.g. </a:t>
            </a:r>
            <a:r>
              <a:rPr b="0" lang="en-US"/>
              <a:t>Pacemaker hacking</a:t>
            </a:r>
            <a:r>
              <a:rPr lang="en-US"/>
              <a:t>: research is being done to detect malware in a pacemaker to prevent data hijacking or malware-related malfunctioning by using an anomaly detector to pick up changes in data transmission timing to a cardiac log or even power consumption and electromagnetic radiation changes.</a:t>
            </a:r>
            <a:endParaRPr/>
          </a:p>
          <a:p>
            <a:pPr indent="-342900" lvl="0" marL="342900" rtl="0" algn="l">
              <a:spcBef>
                <a:spcPts val="0"/>
              </a:spcBef>
              <a:spcAft>
                <a:spcPts val="0"/>
              </a:spcAft>
              <a:buClr>
                <a:schemeClr val="dk1"/>
              </a:buClr>
              <a:buSzPts val="1200"/>
              <a:buFont typeface="Calibri"/>
              <a:buAutoNum type="arabicPeriod"/>
            </a:pPr>
            <a:r>
              <a:rPr b="1" lang="en-US"/>
              <a:t>Reinforcement Learning</a:t>
            </a:r>
            <a:r>
              <a:rPr lang="en-US"/>
              <a:t>: Take some appropriate action or next step.  E.g. </a:t>
            </a:r>
            <a:r>
              <a:rPr b="0" lang="en-US"/>
              <a:t>Roomba or Roomba-competitor</a:t>
            </a:r>
            <a:r>
              <a:rPr lang="en-US"/>
              <a:t>: a Roomba device decides whether to return to the base or vacuum the living room again. There’s some sort of reward/penalty involved here.</a:t>
            </a:r>
            <a:endParaRPr/>
          </a:p>
          <a:p>
            <a:pPr indent="-342900" lvl="0" marL="342900" rtl="0" algn="l">
              <a:spcBef>
                <a:spcPts val="0"/>
              </a:spcBef>
              <a:spcAft>
                <a:spcPts val="0"/>
              </a:spcAft>
              <a:buClr>
                <a:schemeClr val="dk1"/>
              </a:buClr>
              <a:buSzPts val="1200"/>
              <a:buFont typeface="Calibri"/>
              <a:buAutoNum type="arabicPeriod"/>
            </a:pPr>
            <a:r>
              <a:rPr b="1" lang="en-US"/>
              <a:t>Classification</a:t>
            </a:r>
            <a:r>
              <a:rPr lang="en-US"/>
              <a:t>: Assign a category to each item or data point. E.g.  </a:t>
            </a:r>
            <a:r>
              <a:rPr b="0" lang="en-US"/>
              <a:t>Exploring the night sky for planets</a:t>
            </a:r>
            <a:r>
              <a:rPr lang="en-US"/>
              <a:t>: light curves (stellar brightness over time) of unexamined stars with Kepler data are being classified as either having transiting planets or not using a pre-trained model on stars with and without transiting planets.</a:t>
            </a:r>
            <a:endParaRPr/>
          </a:p>
          <a:p>
            <a:pPr indent="-342900" lvl="0" marL="342900" rtl="0" algn="l">
              <a:spcBef>
                <a:spcPts val="0"/>
              </a:spcBef>
              <a:spcAft>
                <a:spcPts val="0"/>
              </a:spcAft>
              <a:buClr>
                <a:schemeClr val="dk1"/>
              </a:buClr>
              <a:buSzPts val="1200"/>
              <a:buFont typeface="Calibri"/>
              <a:buAutoNum type="arabicPeriod"/>
            </a:pPr>
            <a:r>
              <a:rPr b="1" lang="en-US"/>
              <a:t>Clustering/Recommenders</a:t>
            </a:r>
            <a:r>
              <a:rPr lang="en-US"/>
              <a:t>: Get to the structure or layout of data.  Are there obvious separable groups?  E.g. </a:t>
            </a:r>
            <a:r>
              <a:rPr b="0" lang="en-US"/>
              <a:t>Hepatocellular carcinoma metastasis</a:t>
            </a:r>
            <a:r>
              <a:rPr lang="en-US"/>
              <a:t>: researchers are looking at the differential profiles of proteins being expressed to find those that are upregulated during the cell invasion process to find new cancer treatment targets.</a:t>
            </a:r>
            <a:endParaRPr/>
          </a:p>
          <a:p>
            <a:pPr indent="-266700" lvl="0" marL="34290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632" name="Google Shape;632;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rPr>
              <a:t>‹#›</a:t>
            </a:fld>
            <a:endParaRPr b="0" i="0" sz="1800" u="none" cap="none" strike="noStrike">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7" name="Google Shape;647;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Or if you really want to get sophisticated, Microsoft has a whole bunch of pre-trained algorithms for build your own custom ML models. But that’s more like a data science workshop.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(more context below…not necessary in this AI workshop)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Azure ML Cheat Sheet helps you pick the right algorithm for a model, even if you're not a trained data scientist. One example is if you want to use a set of input values to predict an output value from a continuous set of values (e.g., a person's age), use linear regression. But if you're more interested in the distribution of the output, you might use fast forest quantile regression instead. An example of when you would use the latter is using growth charts to assess child development. "Abby's height is in the 10% quantile of the heights of kids her age”. Classification algorithms, by contrast, are used to predict a value from a discrete set of values--for example, classifying an e-mail as spam or not spam.</a:t>
            </a:r>
            <a:endParaRPr/>
          </a:p>
        </p:txBody>
      </p:sp>
      <p:sp>
        <p:nvSpPr>
          <p:cNvPr id="648" name="Google Shape;648;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4" name="Google Shape;65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1" name="Google Shape;29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2" name="Google Shape;292;p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3" name="Google Shape;293;p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2014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294" name="Google Shape;294;p2: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4:19 PM</a:t>
            </a:r>
            <a:endParaRPr/>
          </a:p>
        </p:txBody>
      </p:sp>
      <p:sp>
        <p:nvSpPr>
          <p:cNvPr id="295" name="Google Shape;29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Auto insurance provider Progressive may be best known for Flo, its iconic spokesperson. The company wanted to take advantage of customers’ increasing use of mobile channels to interact with its brand. So Progressive used Microsoft Azure Bot Service and Cognitive Services to quickly and easily build the Flo Chatbot—currently available through Messenger at https://www.facebook.com/flofromprogressive/—which answers customer questions, provides insurance quotes, and even offers a bit of witty banter in Flo’s popular, well-known style.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As mobile has become a more important channel, Progressive has looked for ways to use it to connect with customers who want easy, personal, and trustworthy digital experiences. The insurer has found that the Microsoft Azure Bot Service and Cognitive Services APIs also make it easy to adapt and refine the bot and its responses without needing data scientists to write complex code. The APIs also provide the ability for a knowledge base to grow and learn more over time, making the responses better and better.</a:t>
            </a:r>
            <a:endParaRPr/>
          </a:p>
          <a:p>
            <a:pPr indent="0" lvl="0" marL="0" rtl="0" algn="l">
              <a:spcBef>
                <a:spcPts val="0"/>
              </a:spcBef>
              <a:spcAft>
                <a:spcPts val="0"/>
              </a:spcAft>
              <a:buNone/>
            </a:pPr>
            <a:r>
              <a:t/>
            </a:r>
            <a:endParaRPr b="0" i="0"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882">
                <a:solidFill>
                  <a:schemeClr val="dk1"/>
                </a:solidFill>
                <a:latin typeface="Quattrocento Sans"/>
                <a:ea typeface="Quattrocento Sans"/>
                <a:cs typeface="Quattrocento Sans"/>
                <a:sym typeface="Quattrocento Sans"/>
              </a:rPr>
              <a:t>Find the full case study here: </a:t>
            </a:r>
            <a:r>
              <a:rPr lang="en-US" u="sng">
                <a:solidFill>
                  <a:schemeClr val="hlink"/>
                </a:solidFill>
                <a:hlinkClick r:id="rId2"/>
              </a:rPr>
              <a:t>https://customers.microsoft.com/en-us/story/789698-progressive-insurance-cognitive-services-insurance</a:t>
            </a:r>
            <a:endParaRPr/>
          </a:p>
        </p:txBody>
      </p:sp>
      <p:sp>
        <p:nvSpPr>
          <p:cNvPr id="660" name="Google Shape;660;p2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2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662" name="Google Shape;662;p20: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4:19 PM</a:t>
            </a:r>
            <a:endParaRPr/>
          </a:p>
        </p:txBody>
      </p:sp>
      <p:sp>
        <p:nvSpPr>
          <p:cNvPr id="663" name="Google Shape;66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It’s important to ride-sharing company Uber that the driver behind the wheel matches the driver account on file—both to protect riders and to help ensure that the drivers’ accounts haven’t been compromised. Uber decided to add photo-matching technology to an array of screening methods that it uses.</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Uber turned to Microsoft for the performance, accuracy, and scalability of the Face API in Azure Cognitive Services, which can compare photos and return a match within milliseconds, even from a photo that might not be of the highest quality.</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If the match is unsuccessful, the Uber platform using Azure Cognitive Services is smart enough to notice, for example, that the problem may be a reflection from eyeglasses, and it will ask the driver to remove their glasses and take their picture again. </a:t>
            </a:r>
            <a:endParaRPr/>
          </a:p>
          <a:p>
            <a:pPr indent="0" lvl="0" marL="0" rtl="0" algn="l">
              <a:spcBef>
                <a:spcPts val="0"/>
              </a:spcBef>
              <a:spcAft>
                <a:spcPts val="0"/>
              </a:spcAft>
              <a:buNone/>
            </a:pPr>
            <a:r>
              <a:t/>
            </a:r>
            <a:endParaRPr b="0" i="0"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882">
                <a:solidFill>
                  <a:schemeClr val="dk1"/>
                </a:solidFill>
                <a:latin typeface="Quattrocento Sans"/>
                <a:ea typeface="Quattrocento Sans"/>
                <a:cs typeface="Quattrocento Sans"/>
                <a:sym typeface="Quattrocento Sans"/>
              </a:rPr>
              <a:t>Find the full case study here: </a:t>
            </a:r>
            <a:r>
              <a:rPr lang="en-US" u="sng">
                <a:solidFill>
                  <a:schemeClr val="hlink"/>
                </a:solidFill>
                <a:hlinkClick r:id="rId2"/>
              </a:rPr>
              <a:t>https://customers.microsoft.com/en-us/story/731196-uber</a:t>
            </a:r>
            <a:endParaRPr/>
          </a:p>
        </p:txBody>
      </p:sp>
      <p:sp>
        <p:nvSpPr>
          <p:cNvPr id="671" name="Google Shape;671;p2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p2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673" name="Google Shape;673;p21: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4:19 PM</a:t>
            </a:r>
            <a:endParaRPr/>
          </a:p>
        </p:txBody>
      </p:sp>
      <p:sp>
        <p:nvSpPr>
          <p:cNvPr id="674" name="Google Shape;67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1" name="Google Shape;68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chemeClr val="dk1"/>
              </a:buClr>
              <a:buSzPts val="1200"/>
              <a:buFont typeface="Calibri"/>
              <a:buNone/>
            </a:pPr>
            <a:r>
              <a:rPr lang="en-US"/>
              <a:t>//See https://news.microsoft.com/futurecomputed for more info.</a:t>
            </a:r>
            <a:endParaRPr/>
          </a:p>
          <a:p>
            <a:pPr indent="0" lvl="0" marL="0" rtl="0" algn="l">
              <a:lnSpc>
                <a:spcPct val="107000"/>
              </a:lnSpc>
              <a:spcBef>
                <a:spcPts val="824"/>
              </a:spcBef>
              <a:spcAft>
                <a:spcPts val="0"/>
              </a:spcAft>
              <a:buNone/>
            </a:pPr>
            <a:r>
              <a:t/>
            </a:r>
            <a:endParaRPr/>
          </a:p>
          <a:p>
            <a:pPr indent="0" lvl="0" marL="0" rtl="0" algn="l">
              <a:lnSpc>
                <a:spcPct val="107000"/>
              </a:lnSpc>
              <a:spcBef>
                <a:spcPts val="824"/>
              </a:spcBef>
              <a:spcAft>
                <a:spcPts val="0"/>
              </a:spcAft>
              <a:buNone/>
            </a:pPr>
            <a:r>
              <a:rPr lang="en-US"/>
              <a:t>Microsoft’s stance is to use AI to enable and empower everyone.</a:t>
            </a:r>
            <a:endParaRPr/>
          </a:p>
          <a:p>
            <a:pPr indent="0" lvl="0" marL="0" rtl="0" algn="l">
              <a:lnSpc>
                <a:spcPct val="107000"/>
              </a:lnSpc>
              <a:spcBef>
                <a:spcPts val="824"/>
              </a:spcBef>
              <a:spcAft>
                <a:spcPts val="0"/>
              </a:spcAft>
              <a:buNone/>
            </a:pPr>
            <a:r>
              <a:t/>
            </a:r>
            <a:endParaRPr/>
          </a:p>
          <a:p>
            <a:pPr indent="0" lvl="0" marL="0" rtl="0" algn="l">
              <a:lnSpc>
                <a:spcPct val="107000"/>
              </a:lnSpc>
              <a:spcBef>
                <a:spcPts val="824"/>
              </a:spcBef>
              <a:spcAft>
                <a:spcPts val="0"/>
              </a:spcAft>
              <a:buNone/>
            </a:pPr>
            <a:r>
              <a:rPr lang="en-US"/>
              <a:t>Microsoft is doing this in three main ways:</a:t>
            </a:r>
            <a:endParaRPr/>
          </a:p>
          <a:p>
            <a:pPr indent="-232943" lvl="0" marL="232943" rtl="0" algn="l">
              <a:lnSpc>
                <a:spcPct val="107000"/>
              </a:lnSpc>
              <a:spcBef>
                <a:spcPts val="824"/>
              </a:spcBef>
              <a:spcAft>
                <a:spcPts val="0"/>
              </a:spcAft>
              <a:buClr>
                <a:schemeClr val="dk1"/>
              </a:buClr>
              <a:buSzPts val="1200"/>
              <a:buFont typeface="Courier New"/>
              <a:buAutoNum type="arabicPeriod"/>
            </a:pPr>
            <a:r>
              <a:rPr lang="en-US"/>
              <a:t>Creating products that use AI in innovative ways enable all users.</a:t>
            </a:r>
            <a:endParaRPr/>
          </a:p>
          <a:p>
            <a:pPr indent="-232943" lvl="0" marL="232943" rtl="0" algn="l">
              <a:lnSpc>
                <a:spcPct val="107000"/>
              </a:lnSpc>
              <a:spcBef>
                <a:spcPts val="824"/>
              </a:spcBef>
              <a:spcAft>
                <a:spcPts val="0"/>
              </a:spcAft>
              <a:buClr>
                <a:schemeClr val="dk1"/>
              </a:buClr>
              <a:buSzPts val="1200"/>
              <a:buFont typeface="Courier New"/>
              <a:buAutoNum type="arabicPeriod"/>
            </a:pPr>
            <a:r>
              <a:rPr lang="en-US"/>
              <a:t>Building tools that developers such as yourselves can use to create (I’ll be showing you how to use some of these tools later).</a:t>
            </a:r>
            <a:endParaRPr/>
          </a:p>
          <a:p>
            <a:pPr indent="-232943" lvl="0" marL="232943" rtl="0" algn="l">
              <a:lnSpc>
                <a:spcPct val="107000"/>
              </a:lnSpc>
              <a:spcBef>
                <a:spcPts val="824"/>
              </a:spcBef>
              <a:spcAft>
                <a:spcPts val="0"/>
              </a:spcAft>
              <a:buClr>
                <a:schemeClr val="dk1"/>
              </a:buClr>
              <a:buSzPts val="1200"/>
              <a:buFont typeface="Courier New"/>
              <a:buAutoNum type="arabicPeriod"/>
            </a:pPr>
            <a:r>
              <a:rPr lang="en-US"/>
              <a:t>Actively contributing to the global dialogue of ethical implications of AI. We believe AI should augment human capability—help us eliminate mundane and repetitive tasks and instead be more productive and creative. </a:t>
            </a:r>
            <a:r>
              <a:rPr lang="en-US" sz="900">
                <a:latin typeface="Quattrocento Sans"/>
                <a:ea typeface="Quattrocento Sans"/>
                <a:cs typeface="Quattrocento Sans"/>
                <a:sym typeface="Quattrocento Sans"/>
              </a:rPr>
              <a:t>Harnessing its potential also requires us to adopt an open and questioning mindset. We have a shared responsibility to ensure that that the models that we build (and the AI experiences that consume them) are fair, reliable and safe, private and secure, inclusive, transparent, and accountable. We’re </a:t>
            </a:r>
            <a:r>
              <a:rPr lang="en-US"/>
              <a:t>working with technology communities, governments, universities, and organizations on this. </a:t>
            </a:r>
            <a:endParaRPr/>
          </a:p>
          <a:p>
            <a:pPr indent="0" lvl="0" marL="0" rtl="0" algn="l">
              <a:lnSpc>
                <a:spcPct val="107000"/>
              </a:lnSpc>
              <a:spcBef>
                <a:spcPts val="824"/>
              </a:spcBef>
              <a:spcAft>
                <a:spcPts val="0"/>
              </a:spcAft>
              <a:buNone/>
            </a:pPr>
            <a:r>
              <a:t/>
            </a:r>
            <a:endParaRPr/>
          </a:p>
        </p:txBody>
      </p:sp>
      <p:sp>
        <p:nvSpPr>
          <p:cNvPr id="682" name="Google Shape;68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latin typeface="Calibri"/>
                <a:ea typeface="Calibri"/>
                <a:cs typeface="Calibri"/>
                <a:sym typeface="Calibri"/>
              </a:rPr>
              <a:t>‹#›</a:t>
            </a:fld>
            <a:endParaRPr>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//See https://www.microsoft.com/en-us/ai/ai-for-good for more info.</a:t>
            </a:r>
            <a:endParaRPr/>
          </a:p>
          <a:p>
            <a:pPr indent="0" lvl="0" marL="0" rtl="0" algn="l">
              <a:spcBef>
                <a:spcPts val="0"/>
              </a:spcBef>
              <a:spcAft>
                <a:spcPts val="0"/>
              </a:spcAft>
              <a:buNone/>
            </a:pPr>
            <a:r>
              <a:t/>
            </a:r>
            <a:endParaRPr b="1" i="0" sz="900">
              <a:solidFill>
                <a:schemeClr val="lt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chemeClr val="lt1"/>
              </a:buClr>
              <a:buSzPts val="900"/>
              <a:buFont typeface="Quattrocento Sans"/>
              <a:buNone/>
            </a:pPr>
            <a:r>
              <a:rPr b="0" lang="en-US" sz="900">
                <a:solidFill>
                  <a:schemeClr val="lt1"/>
                </a:solidFill>
                <a:latin typeface="Quattrocento Sans"/>
                <a:ea typeface="Quattrocento Sans"/>
                <a:cs typeface="Quattrocento Sans"/>
                <a:sym typeface="Quattrocento Sans"/>
              </a:rPr>
              <a:t>Computers can help people make better decisions through AI. Computers are very good at remembering things—absent a system failure, computers never forget. They are better at probabilistic reasoning than most people, which is powerful for making useful predictions and classification. Finally, computers excel at discerning patterns in data that are too subtle for people to notice. This “computational intelligence” that computers can provide can have a significant impact in almost any field where human intelligence has a role to play. For this reason, Microsoft seeks to combine the capabilities of computers with human capabilities to enable people to achieve more.</a:t>
            </a:r>
            <a:endParaRPr/>
          </a:p>
          <a:p>
            <a:pPr indent="0" lvl="0" marL="0" rtl="0" algn="l">
              <a:spcBef>
                <a:spcPts val="340"/>
              </a:spcBef>
              <a:spcAft>
                <a:spcPts val="0"/>
              </a:spcAft>
              <a:buNone/>
            </a:pPr>
            <a:r>
              <a:t/>
            </a:r>
            <a:endParaRPr b="1" i="0" sz="9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rPr b="1" i="0" lang="en-US" sz="900">
                <a:solidFill>
                  <a:schemeClr val="lt1"/>
                </a:solidFill>
                <a:latin typeface="Quattrocento Sans"/>
                <a:ea typeface="Quattrocento Sans"/>
                <a:cs typeface="Quattrocento Sans"/>
                <a:sym typeface="Quattrocento Sans"/>
              </a:rPr>
              <a:t>AI for Good </a:t>
            </a:r>
            <a:r>
              <a:rPr b="0" i="0" lang="en-US" sz="900">
                <a:solidFill>
                  <a:schemeClr val="lt1"/>
                </a:solidFill>
                <a:latin typeface="Quattrocento Sans"/>
                <a:ea typeface="Quattrocento Sans"/>
                <a:cs typeface="Quattrocento Sans"/>
                <a:sym typeface="Quattrocento Sans"/>
              </a:rPr>
              <a:t>is Microsoft’s commitment to providing technology, resource, and expertise to empower those working to solve humanitarian issues and create a more sustainable and accessible world.</a:t>
            </a:r>
            <a:endParaRPr/>
          </a:p>
          <a:p>
            <a:pPr indent="0" lvl="0" marL="0" rtl="0" algn="l">
              <a:spcBef>
                <a:spcPts val="0"/>
              </a:spcBef>
              <a:spcAft>
                <a:spcPts val="0"/>
              </a:spcAft>
              <a:buClr>
                <a:schemeClr val="lt1"/>
              </a:buClr>
              <a:buSzPts val="1200"/>
              <a:buFont typeface="Noto Sans Symbols"/>
              <a:buNone/>
            </a:pPr>
            <a:r>
              <a:t/>
            </a:r>
            <a:endParaRPr/>
          </a:p>
          <a:p>
            <a:pPr indent="0" lvl="0" marL="0" rtl="0" algn="l">
              <a:spcBef>
                <a:spcPts val="346"/>
              </a:spcBef>
              <a:spcAft>
                <a:spcPts val="0"/>
              </a:spcAft>
              <a:buClr>
                <a:schemeClr val="lt1"/>
              </a:buClr>
              <a:buSzPts val="1200"/>
              <a:buFont typeface="Noto Sans Symbols"/>
              <a:buNone/>
            </a:pPr>
            <a:r>
              <a:rPr lang="en-US"/>
              <a:t>//Talk about your favorite examples and what they mean to you personally and professionally.</a:t>
            </a:r>
            <a:endParaRPr/>
          </a:p>
          <a:p>
            <a:pPr indent="0" lvl="0" marL="0" rtl="0" algn="l">
              <a:spcBef>
                <a:spcPts val="346"/>
              </a:spcBef>
              <a:spcAft>
                <a:spcPts val="0"/>
              </a:spcAft>
              <a:buClr>
                <a:schemeClr val="lt1"/>
              </a:buClr>
              <a:buSzPts val="900"/>
              <a:buFont typeface="Noto Sans Symbols"/>
              <a:buNone/>
            </a:pPr>
            <a:r>
              <a:rPr b="0" i="0" lang="en-US" sz="900" u="sng">
                <a:solidFill>
                  <a:schemeClr val="lt1"/>
                </a:solidFill>
                <a:latin typeface="Quattrocento Sans"/>
                <a:ea typeface="Quattrocento Sans"/>
                <a:cs typeface="Quattrocento Sans"/>
                <a:sym typeface="Quattrocento Sans"/>
                <a:hlinkClick r:id="rId2"/>
              </a:rPr>
              <a:t>AI for Humanitarian Action</a:t>
            </a:r>
            <a:r>
              <a:rPr b="0" i="0" lang="en-US" sz="900" u="none">
                <a:solidFill>
                  <a:schemeClr val="lt1"/>
                </a:solidFill>
                <a:latin typeface="Quattrocento Sans"/>
                <a:ea typeface="Quattrocento Sans"/>
                <a:cs typeface="Quattrocento Sans"/>
                <a:sym typeface="Quattrocento Sans"/>
              </a:rPr>
              <a:t> </a:t>
            </a:r>
            <a:r>
              <a:rPr b="0" i="0" lang="en-US" sz="900" u="sng">
                <a:solidFill>
                  <a:schemeClr val="lt1"/>
                </a:solidFill>
                <a:latin typeface="Quattrocento Sans"/>
                <a:ea typeface="Quattrocento Sans"/>
                <a:cs typeface="Quattrocento Sans"/>
                <a:sym typeface="Quattrocento Sans"/>
              </a:rPr>
              <a:t>(</a:t>
            </a:r>
            <a:r>
              <a:rPr lang="en-US" sz="1100" u="sng">
                <a:solidFill>
                  <a:schemeClr val="hlink"/>
                </a:solidFill>
                <a:hlinkClick r:id="rId3"/>
              </a:rPr>
              <a:t>https://www.microsoft.com/en-us/ai/ai-for-humanitarian-action?SilentAuth=1&amp;wa=wsignin1.0</a:t>
            </a:r>
            <a:r>
              <a:rPr lang="en-US" sz="1100"/>
              <a:t>) </a:t>
            </a:r>
            <a:r>
              <a:rPr b="0" i="0" lang="en-US" sz="900">
                <a:solidFill>
                  <a:schemeClr val="lt1"/>
                </a:solidFill>
                <a:latin typeface="Quattrocento Sans"/>
                <a:ea typeface="Quattrocento Sans"/>
                <a:cs typeface="Quattrocento Sans"/>
                <a:sym typeface="Quattrocento Sans"/>
              </a:rPr>
              <a:t>will harness the power of AI to focus on four priorities</a:t>
            </a:r>
            <a:r>
              <a:rPr b="0" lang="en-US" sz="900">
                <a:solidFill>
                  <a:schemeClr val="lt1"/>
                </a:solidFill>
                <a:latin typeface="Quattrocento Sans"/>
                <a:ea typeface="Quattrocento Sans"/>
                <a:cs typeface="Quattrocento Sans"/>
                <a:sym typeface="Quattrocento Sans"/>
              </a:rPr>
              <a:t>—</a:t>
            </a:r>
            <a:r>
              <a:rPr b="0" i="0" lang="en-US" sz="900">
                <a:solidFill>
                  <a:schemeClr val="lt1"/>
                </a:solidFill>
                <a:latin typeface="Quattrocento Sans"/>
                <a:ea typeface="Quattrocento Sans"/>
                <a:cs typeface="Quattrocento Sans"/>
                <a:sym typeface="Quattrocento Sans"/>
              </a:rPr>
              <a:t>helping the world recover from disasters, addressing the needs of children, protecting refugees and displaced people, and promoting respect for human rights.</a:t>
            </a:r>
            <a:endParaRPr/>
          </a:p>
          <a:p>
            <a:pPr indent="-95250" lvl="0" marL="171450" rtl="0" algn="l">
              <a:spcBef>
                <a:spcPts val="346"/>
              </a:spcBef>
              <a:spcAft>
                <a:spcPts val="0"/>
              </a:spcAft>
              <a:buClr>
                <a:schemeClr val="lt1"/>
              </a:buClr>
              <a:buSzPts val="1200"/>
              <a:buFont typeface="Noto Sans Symbols"/>
              <a:buNone/>
            </a:pPr>
            <a:r>
              <a:t/>
            </a:r>
            <a:endParaRPr/>
          </a:p>
          <a:p>
            <a:pPr indent="0" lvl="0" marL="0" rtl="0" algn="l">
              <a:spcBef>
                <a:spcPts val="346"/>
              </a:spcBef>
              <a:spcAft>
                <a:spcPts val="0"/>
              </a:spcAft>
              <a:buNone/>
            </a:pPr>
            <a:r>
              <a:rPr b="1" i="0" lang="en-US" sz="900">
                <a:solidFill>
                  <a:schemeClr val="lt1"/>
                </a:solidFill>
                <a:latin typeface="Quattrocento Sans"/>
                <a:ea typeface="Quattrocento Sans"/>
                <a:cs typeface="Quattrocento Sans"/>
                <a:sym typeface="Quattrocento Sans"/>
              </a:rPr>
              <a:t>Project Premonition</a:t>
            </a:r>
            <a:r>
              <a:rPr b="0" i="0" lang="en-US" sz="900">
                <a:solidFill>
                  <a:schemeClr val="lt1"/>
                </a:solidFill>
                <a:latin typeface="Quattrocento Sans"/>
                <a:ea typeface="Quattrocento Sans"/>
                <a:cs typeface="Quattrocento Sans"/>
                <a:sym typeface="Quattrocento Sans"/>
              </a:rPr>
              <a:t> (</a:t>
            </a:r>
            <a:r>
              <a:rPr lang="en-US" sz="1100" u="sng">
                <a:solidFill>
                  <a:schemeClr val="hlink"/>
                </a:solidFill>
                <a:hlinkClick r:id="rId4"/>
              </a:rPr>
              <a:t>https://www.microsoft.com/en-us/research/project/project-premonition/</a:t>
            </a:r>
            <a:r>
              <a:rPr lang="en-US" sz="1100"/>
              <a:t>)</a:t>
            </a:r>
            <a:endParaRPr b="1" i="0" sz="9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900">
                <a:solidFill>
                  <a:schemeClr val="lt1"/>
                </a:solidFill>
                <a:latin typeface="Quattrocento Sans"/>
                <a:ea typeface="Quattrocento Sans"/>
                <a:cs typeface="Quattrocento Sans"/>
                <a:sym typeface="Quattrocento Sans"/>
              </a:rPr>
              <a:t>AI technology and cloud software enables Project Premonition researchers to detect and track pathogens to prevent outbreaks and protect biodiversity.</a:t>
            </a:r>
            <a:endParaRPr/>
          </a:p>
          <a:p>
            <a:pPr indent="0" lvl="0" marL="0" rtl="0" algn="l">
              <a:spcBef>
                <a:spcPts val="0"/>
              </a:spcBef>
              <a:spcAft>
                <a:spcPts val="0"/>
              </a:spcAft>
              <a:buNone/>
            </a:pPr>
            <a:r>
              <a:t/>
            </a:r>
            <a:endParaRPr b="0" i="0" sz="9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rPr b="1" i="0" lang="en-US" sz="900">
                <a:solidFill>
                  <a:schemeClr val="lt1"/>
                </a:solidFill>
                <a:latin typeface="Quattrocento Sans"/>
                <a:ea typeface="Quattrocento Sans"/>
                <a:cs typeface="Quattrocento Sans"/>
                <a:sym typeface="Quattrocento Sans"/>
              </a:rPr>
              <a:t>Operation Smile gives hope to more children</a:t>
            </a:r>
            <a:endParaRPr/>
          </a:p>
          <a:p>
            <a:pPr indent="0" lvl="0" marL="0" rtl="0" algn="l">
              <a:spcBef>
                <a:spcPts val="0"/>
              </a:spcBef>
              <a:spcAft>
                <a:spcPts val="0"/>
              </a:spcAft>
              <a:buNone/>
            </a:pPr>
            <a:r>
              <a:rPr b="0" i="0" lang="en-US" sz="900">
                <a:solidFill>
                  <a:schemeClr val="lt1"/>
                </a:solidFill>
                <a:latin typeface="Quattrocento Sans"/>
                <a:ea typeface="Quattrocento Sans"/>
                <a:cs typeface="Quattrocento Sans"/>
                <a:sym typeface="Quattrocento Sans"/>
              </a:rPr>
              <a:t>Nonprofit partner Operation Smile uses a facial modeling algorithm and Microsoft Pix to improve their surgical outcomes and help more children in need of facial surgeries.</a:t>
            </a:r>
            <a:endParaRPr/>
          </a:p>
          <a:p>
            <a:pPr indent="0" lvl="0" marL="0" rtl="0" algn="l">
              <a:spcBef>
                <a:spcPts val="0"/>
              </a:spcBef>
              <a:spcAft>
                <a:spcPts val="0"/>
              </a:spcAft>
              <a:buClr>
                <a:schemeClr val="lt1"/>
              </a:buClr>
              <a:buSzPts val="1200"/>
              <a:buFont typeface="Noto Sans Symbols"/>
              <a:buNone/>
            </a:pPr>
            <a:r>
              <a:t/>
            </a:r>
            <a:endParaRPr/>
          </a:p>
          <a:p>
            <a:pPr indent="0" lvl="0" marL="0" rtl="0" algn="l">
              <a:spcBef>
                <a:spcPts val="346"/>
              </a:spcBef>
              <a:spcAft>
                <a:spcPts val="0"/>
              </a:spcAft>
              <a:buNone/>
            </a:pPr>
            <a:r>
              <a:rPr b="1" i="0" lang="en-US" sz="900">
                <a:solidFill>
                  <a:schemeClr val="lt1"/>
                </a:solidFill>
                <a:latin typeface="Quattrocento Sans"/>
                <a:ea typeface="Quattrocento Sans"/>
                <a:cs typeface="Quattrocento Sans"/>
                <a:sym typeface="Quattrocento Sans"/>
              </a:rPr>
              <a:t>The Yield</a:t>
            </a:r>
            <a:endParaRPr/>
          </a:p>
          <a:p>
            <a:pPr indent="0" lvl="0" marL="0" rtl="0" algn="l">
              <a:spcBef>
                <a:spcPts val="0"/>
              </a:spcBef>
              <a:spcAft>
                <a:spcPts val="0"/>
              </a:spcAft>
              <a:buNone/>
            </a:pPr>
            <a:r>
              <a:rPr b="0" i="0" lang="en-US" sz="900">
                <a:solidFill>
                  <a:schemeClr val="lt1"/>
                </a:solidFill>
                <a:latin typeface="Quattrocento Sans"/>
                <a:ea typeface="Quattrocento Sans"/>
                <a:cs typeface="Quattrocento Sans"/>
                <a:sym typeface="Quattrocento Sans"/>
              </a:rPr>
              <a:t>How do we feed the world without wrecking the planet? The Yield uses Microsoft AI to help farmers create localized predictions, so they know exactly when to plant, when to water, and when to harvest to create more food and less waste.</a:t>
            </a:r>
            <a:endParaRPr/>
          </a:p>
          <a:p>
            <a:pPr indent="0" lvl="0" marL="0" rtl="0" algn="l">
              <a:spcBef>
                <a:spcPts val="0"/>
              </a:spcBef>
              <a:spcAft>
                <a:spcPts val="0"/>
              </a:spcAft>
              <a:buNone/>
            </a:pPr>
            <a:r>
              <a:t/>
            </a:r>
            <a:endParaRPr b="0" i="0" sz="9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rPr b="1" i="0" lang="en-US" sz="900">
                <a:solidFill>
                  <a:schemeClr val="lt1"/>
                </a:solidFill>
                <a:latin typeface="Quattrocento Sans"/>
                <a:ea typeface="Quattrocento Sans"/>
                <a:cs typeface="Quattrocento Sans"/>
                <a:sym typeface="Quattrocento Sans"/>
              </a:rPr>
              <a:t>Iconem</a:t>
            </a:r>
            <a:endParaRPr b="1" i="0" sz="9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900">
                <a:solidFill>
                  <a:schemeClr val="lt1"/>
                </a:solidFill>
                <a:latin typeface="Quattrocento Sans"/>
                <a:ea typeface="Quattrocento Sans"/>
                <a:cs typeface="Quattrocento Sans"/>
                <a:sym typeface="Quattrocento Sans"/>
              </a:rPr>
              <a:t>Historical sites are disappearing every day. The team at Iconem uses Microsoft AI to help preserve ancient architectural sites for future generations.</a:t>
            </a:r>
            <a:endParaRPr/>
          </a:p>
          <a:p>
            <a:pPr indent="0" lvl="0" marL="0" rtl="0" algn="l">
              <a:spcBef>
                <a:spcPts val="0"/>
              </a:spcBef>
              <a:spcAft>
                <a:spcPts val="0"/>
              </a:spcAft>
              <a:buNone/>
            </a:pPr>
            <a:r>
              <a:t/>
            </a:r>
            <a:endParaRPr b="0" i="0" sz="9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Clr>
                <a:schemeClr val="lt1"/>
              </a:buClr>
              <a:buSzPts val="1200"/>
              <a:buFont typeface="Noto Sans Symbols"/>
              <a:buNone/>
            </a:pPr>
            <a:r>
              <a:t/>
            </a:r>
            <a:endParaRPr/>
          </a:p>
        </p:txBody>
      </p:sp>
      <p:sp>
        <p:nvSpPr>
          <p:cNvPr id="692" name="Google Shape;692;p2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Microsoft Build 2017</a:t>
            </a:r>
            <a:endParaRPr/>
          </a:p>
        </p:txBody>
      </p:sp>
      <p:sp>
        <p:nvSpPr>
          <p:cNvPr id="693" name="Google Shape;693;p2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582359"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694" name="Google Shape;694;p23: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8/11/2020 4:19 PM</a:t>
            </a:r>
            <a:endParaRPr b="0" i="0" sz="1200" u="none" cap="none" strike="noStrike">
              <a:solidFill>
                <a:srgbClr val="000000"/>
              </a:solidFill>
              <a:latin typeface="Quattrocento Sans"/>
              <a:ea typeface="Quattrocento Sans"/>
              <a:cs typeface="Quattrocento Sans"/>
              <a:sym typeface="Quattrocento Sans"/>
            </a:endParaRPr>
          </a:p>
        </p:txBody>
      </p:sp>
      <p:sp>
        <p:nvSpPr>
          <p:cNvPr id="695" name="Google Shape;695;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4" name="Google Shape;704;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Microsoft works with a company called Wild Me on a project called Wildbook®. Wildbook is an open-source framework for wildlife data management that seeks to identify and track specific, individual animals from endangered species in the wild. Wildbook uses Azure Cognitive Services to do this.</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To learn more about Wildbook and see it in action, visit </a:t>
            </a:r>
            <a:r>
              <a:rPr lang="en-US" sz="882" u="sng">
                <a:solidFill>
                  <a:schemeClr val="dk1"/>
                </a:solidFill>
                <a:latin typeface="Quattrocento Sans"/>
                <a:ea typeface="Quattrocento Sans"/>
                <a:cs typeface="Quattrocento Sans"/>
                <a:sym typeface="Quattrocento Sans"/>
                <a:hlinkClick r:id="rId2"/>
              </a:rPr>
              <a:t>wildbook.org</a:t>
            </a:r>
            <a:r>
              <a:rPr lang="en-US" sz="882">
                <a:solidFill>
                  <a:schemeClr val="dk1"/>
                </a:solidFill>
                <a:latin typeface="Quattrocento Sans"/>
                <a:ea typeface="Quattrocento Sans"/>
                <a:cs typeface="Quattrocento Sans"/>
                <a:sym typeface="Quattrocento Sans"/>
              </a:rPr>
              <a:t>.</a:t>
            </a:r>
            <a:endParaRPr/>
          </a:p>
        </p:txBody>
      </p:sp>
      <p:sp>
        <p:nvSpPr>
          <p:cNvPr id="705" name="Google Shape;705;p2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endParaRPr>
          </a:p>
        </p:txBody>
      </p:sp>
      <p:sp>
        <p:nvSpPr>
          <p:cNvPr id="706" name="Google Shape;706;p2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707" name="Google Shape;707;p24: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solidFill>
                  <a:srgbClr val="000000"/>
                </a:solidFill>
              </a:rPr>
              <a:t>8/11/2020 4:19 PM</a:t>
            </a:r>
            <a:endParaRPr>
              <a:solidFill>
                <a:srgbClr val="000000"/>
              </a:solidFill>
            </a:endParaRPr>
          </a:p>
        </p:txBody>
      </p:sp>
      <p:sp>
        <p:nvSpPr>
          <p:cNvPr id="708" name="Google Shape;708;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4" name="Google Shape;71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Wildbook can use Microsoft Cognitive Services to detect and identify not only animals based on their species. But also…</a:t>
            </a:r>
            <a:endParaRPr/>
          </a:p>
        </p:txBody>
      </p:sp>
      <p:sp>
        <p:nvSpPr>
          <p:cNvPr id="715" name="Google Shape;715;p2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endParaRPr>
          </a:p>
        </p:txBody>
      </p:sp>
      <p:sp>
        <p:nvSpPr>
          <p:cNvPr id="716" name="Google Shape;716;p2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593424"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717" name="Google Shape;717;p25: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solidFill>
                  <a:srgbClr val="000000"/>
                </a:solidFill>
              </a:rPr>
              <a:t>8/11/2020 4:19 PM</a:t>
            </a:r>
            <a:endParaRPr>
              <a:solidFill>
                <a:srgbClr val="000000"/>
              </a:solidFill>
            </a:endParaRPr>
          </a:p>
        </p:txBody>
      </p:sp>
      <p:sp>
        <p:nvSpPr>
          <p:cNvPr id="718" name="Google Shape;718;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4" name="Google Shape;724;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 uses custom vision services plus custom models to identify individual animals based on unique traits.</a:t>
            </a:r>
            <a:endParaRPr/>
          </a:p>
          <a:p>
            <a:pPr indent="0" lvl="0" marL="0" rtl="0" algn="l">
              <a:spcBef>
                <a:spcPts val="0"/>
              </a:spcBef>
              <a:spcAft>
                <a:spcPts val="0"/>
              </a:spcAft>
              <a:buNone/>
            </a:pPr>
            <a:r>
              <a:rPr lang="en-US"/>
              <a:t>For example, zebras have specific stripe patterns, elephants have wrinkles, and whales have unique ridges on their tails.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 every type of animal needs a specifically trained model that can be used for making and recapturing that animal. </a:t>
            </a:r>
            <a:endParaRPr/>
          </a:p>
          <a:p>
            <a:pPr indent="0" lvl="0" marL="0" rtl="0" algn="l">
              <a:spcBef>
                <a:spcPts val="0"/>
              </a:spcBef>
              <a:spcAft>
                <a:spcPts val="0"/>
              </a:spcAft>
              <a:buNone/>
            </a:pPr>
            <a:r>
              <a:t/>
            </a:r>
            <a:endParaRPr/>
          </a:p>
          <a:p>
            <a:pPr indent="-232943" lvl="0" marL="232943" rtl="0" algn="l">
              <a:lnSpc>
                <a:spcPct val="100000"/>
              </a:lnSpc>
              <a:spcBef>
                <a:spcPts val="440"/>
              </a:spcBef>
              <a:spcAft>
                <a:spcPts val="0"/>
              </a:spcAft>
              <a:buClr>
                <a:srgbClr val="2C95DD"/>
              </a:buClr>
              <a:buSzPts val="2200"/>
              <a:buFont typeface="Arial"/>
              <a:buChar char="•"/>
            </a:pPr>
            <a:r>
              <a:rPr lang="en-US" sz="2200">
                <a:solidFill>
                  <a:srgbClr val="7F7F7F"/>
                </a:solidFill>
                <a:latin typeface="Calibri"/>
                <a:ea typeface="Calibri"/>
                <a:cs typeface="Calibri"/>
                <a:sym typeface="Calibri"/>
              </a:rPr>
              <a:t>No out-of-the-box content management system (CMS).</a:t>
            </a:r>
            <a:endParaRPr/>
          </a:p>
          <a:p>
            <a:pPr indent="-232943" lvl="0" marL="232943" rtl="0" algn="l">
              <a:lnSpc>
                <a:spcPct val="100000"/>
              </a:lnSpc>
              <a:spcBef>
                <a:spcPts val="440"/>
              </a:spcBef>
              <a:spcAft>
                <a:spcPts val="0"/>
              </a:spcAft>
              <a:buClr>
                <a:srgbClr val="2C95DD"/>
              </a:buClr>
              <a:buSzPts val="2200"/>
              <a:buFont typeface="Arial"/>
              <a:buChar char="•"/>
            </a:pPr>
            <a:r>
              <a:rPr lang="en-US" sz="2200">
                <a:solidFill>
                  <a:srgbClr val="7F7F7F"/>
                </a:solidFill>
                <a:latin typeface="Calibri"/>
                <a:ea typeface="Calibri"/>
                <a:cs typeface="Calibri"/>
                <a:sym typeface="Calibri"/>
              </a:rPr>
              <a:t>Build it: Wildbook—open-source framework for wildlife data management: </a:t>
            </a:r>
            <a:r>
              <a:rPr lang="en-US" sz="2200" u="sng">
                <a:solidFill>
                  <a:srgbClr val="7F7F7F"/>
                </a:solidFill>
                <a:latin typeface="Calibri"/>
                <a:ea typeface="Calibri"/>
                <a:cs typeface="Calibri"/>
                <a:sym typeface="Calibri"/>
                <a:hlinkClick r:id="rId2"/>
              </a:rPr>
              <a:t>http://www.wildbook.org</a:t>
            </a:r>
            <a:r>
              <a:rPr lang="en-US" sz="2200">
                <a:solidFill>
                  <a:srgbClr val="7F7F7F"/>
                </a:solidFill>
                <a:latin typeface="Calibri"/>
                <a:ea typeface="Calibri"/>
                <a:cs typeface="Calibri"/>
                <a:sym typeface="Calibri"/>
              </a:rPr>
              <a:t>.</a:t>
            </a:r>
            <a:endParaRPr/>
          </a:p>
          <a:p>
            <a:pPr indent="-342900" lvl="1" marL="808787" rtl="0" algn="l">
              <a:spcBef>
                <a:spcPts val="400"/>
              </a:spcBef>
              <a:spcAft>
                <a:spcPts val="0"/>
              </a:spcAft>
              <a:buClr>
                <a:srgbClr val="2C95DD"/>
              </a:buClr>
              <a:buSzPts val="2000"/>
              <a:buFont typeface="Arial"/>
              <a:buChar char="•"/>
            </a:pPr>
            <a:r>
              <a:rPr i="0" lang="en-US" sz="2000">
                <a:solidFill>
                  <a:srgbClr val="7F7F7F"/>
                </a:solidFill>
                <a:latin typeface="Calibri"/>
                <a:ea typeface="Calibri"/>
                <a:cs typeface="Calibri"/>
                <a:sym typeface="Calibri"/>
              </a:rPr>
              <a:t>Rapidly</a:t>
            </a:r>
            <a:r>
              <a:rPr lang="en-US" sz="2000">
                <a:solidFill>
                  <a:srgbClr val="7F7F7F"/>
                </a:solidFill>
                <a:latin typeface="Calibri"/>
                <a:ea typeface="Calibri"/>
                <a:cs typeface="Calibri"/>
                <a:sym typeface="Calibri"/>
              </a:rPr>
              <a:t> share research techniques, tools, and </a:t>
            </a:r>
            <a:r>
              <a:rPr i="1" lang="en-US" sz="2000">
                <a:solidFill>
                  <a:srgbClr val="7F7F7F"/>
                </a:solidFill>
                <a:latin typeface="Calibri"/>
                <a:ea typeface="Calibri"/>
                <a:cs typeface="Calibri"/>
                <a:sym typeface="Calibri"/>
              </a:rPr>
              <a:t>investments</a:t>
            </a:r>
            <a:r>
              <a:rPr lang="en-US" sz="2000">
                <a:solidFill>
                  <a:srgbClr val="7F7F7F"/>
                </a:solidFill>
                <a:latin typeface="Calibri"/>
                <a:ea typeface="Calibri"/>
                <a:cs typeface="Calibri"/>
                <a:sym typeface="Calibri"/>
              </a:rPr>
              <a:t> across groups and species (even if not directly collaborating).</a:t>
            </a:r>
            <a:endParaRPr/>
          </a:p>
          <a:p>
            <a:pPr indent="-342900" lvl="1" marL="808787" rtl="0" algn="l">
              <a:spcBef>
                <a:spcPts val="400"/>
              </a:spcBef>
              <a:spcAft>
                <a:spcPts val="0"/>
              </a:spcAft>
              <a:buClr>
                <a:srgbClr val="2C95DD"/>
              </a:buClr>
              <a:buSzPts val="2000"/>
              <a:buFont typeface="Arial"/>
              <a:buChar char="•"/>
            </a:pPr>
            <a:r>
              <a:rPr lang="en-US" sz="2000">
                <a:solidFill>
                  <a:srgbClr val="7F7F7F"/>
                </a:solidFill>
                <a:latin typeface="Calibri"/>
                <a:ea typeface="Calibri"/>
                <a:cs typeface="Calibri"/>
                <a:sym typeface="Calibri"/>
              </a:rPr>
              <a:t>Filter, search, and export data.</a:t>
            </a:r>
            <a:endParaRPr/>
          </a:p>
          <a:p>
            <a:pPr indent="-342900" lvl="1" marL="808787" rtl="0" algn="l">
              <a:spcBef>
                <a:spcPts val="400"/>
              </a:spcBef>
              <a:spcAft>
                <a:spcPts val="0"/>
              </a:spcAft>
              <a:buClr>
                <a:srgbClr val="2C95DD"/>
              </a:buClr>
              <a:buSzPts val="2000"/>
              <a:buFont typeface="Arial"/>
              <a:buChar char="•"/>
            </a:pPr>
            <a:r>
              <a:rPr lang="en-US" sz="2000">
                <a:solidFill>
                  <a:srgbClr val="7F7F7F"/>
                </a:solidFill>
                <a:latin typeface="Calibri"/>
                <a:ea typeface="Calibri"/>
                <a:cs typeface="Calibri"/>
                <a:sym typeface="Calibri"/>
              </a:rPr>
              <a:t>Engage citizen scientists!</a:t>
            </a:r>
            <a:endParaRPr/>
          </a:p>
          <a:p>
            <a:pPr indent="-291179" lvl="0" marL="291179" rtl="0" algn="l">
              <a:spcBef>
                <a:spcPts val="0"/>
              </a:spcBef>
              <a:spcAft>
                <a:spcPts val="0"/>
              </a:spcAft>
              <a:buClr>
                <a:srgbClr val="7F7F7F"/>
              </a:buClr>
              <a:buSzPts val="1200"/>
              <a:buFont typeface="Arial"/>
              <a:buChar char="•"/>
            </a:pPr>
            <a:r>
              <a:rPr lang="en-US" sz="1200">
                <a:solidFill>
                  <a:srgbClr val="7F7F7F"/>
                </a:solidFill>
                <a:latin typeface="Quattrocento Sans"/>
                <a:ea typeface="Quattrocento Sans"/>
                <a:cs typeface="Quattrocento Sans"/>
                <a:sym typeface="Quattrocento Sans"/>
              </a:rPr>
              <a:t>47,000+ sighting records</a:t>
            </a:r>
            <a:endParaRPr/>
          </a:p>
          <a:p>
            <a:pPr indent="-291179" lvl="0" marL="291179" rtl="0" algn="l">
              <a:spcBef>
                <a:spcPts val="0"/>
              </a:spcBef>
              <a:spcAft>
                <a:spcPts val="0"/>
              </a:spcAft>
              <a:buClr>
                <a:srgbClr val="7F7F7F"/>
              </a:buClr>
              <a:buSzPts val="1200"/>
              <a:buFont typeface="Arial"/>
              <a:buChar char="•"/>
            </a:pPr>
            <a:r>
              <a:rPr lang="en-US" sz="1200">
                <a:solidFill>
                  <a:srgbClr val="7F7F7F"/>
                </a:solidFill>
                <a:latin typeface="Quattrocento Sans"/>
                <a:ea typeface="Quattrocento Sans"/>
                <a:cs typeface="Quattrocento Sans"/>
                <a:sym typeface="Quattrocento Sans"/>
              </a:rPr>
              <a:t>9100+ whale sharks</a:t>
            </a:r>
            <a:endParaRPr/>
          </a:p>
          <a:p>
            <a:pPr indent="-291179" lvl="0" marL="291179" rtl="0" algn="l">
              <a:spcBef>
                <a:spcPts val="0"/>
              </a:spcBef>
              <a:spcAft>
                <a:spcPts val="0"/>
              </a:spcAft>
              <a:buClr>
                <a:srgbClr val="7F7F7F"/>
              </a:buClr>
              <a:buSzPts val="1200"/>
              <a:buFont typeface="Arial"/>
              <a:buChar char="•"/>
            </a:pPr>
            <a:r>
              <a:rPr lang="en-US" sz="1200">
                <a:solidFill>
                  <a:srgbClr val="7F7F7F"/>
                </a:solidFill>
                <a:latin typeface="Quattrocento Sans"/>
                <a:ea typeface="Quattrocento Sans"/>
                <a:cs typeface="Quattrocento Sans"/>
                <a:sym typeface="Quattrocento Sans"/>
              </a:rPr>
              <a:t>5900+ individual data contributors</a:t>
            </a:r>
            <a:endParaRPr/>
          </a:p>
          <a:p>
            <a:pPr indent="-291179" lvl="0" marL="291179" rtl="0" algn="l">
              <a:spcBef>
                <a:spcPts val="0"/>
              </a:spcBef>
              <a:spcAft>
                <a:spcPts val="0"/>
              </a:spcAft>
              <a:buClr>
                <a:srgbClr val="7F7F7F"/>
              </a:buClr>
              <a:buSzPts val="1200"/>
              <a:buFont typeface="Arial"/>
              <a:buChar char="•"/>
            </a:pPr>
            <a:r>
              <a:rPr lang="en-US" sz="1200">
                <a:solidFill>
                  <a:srgbClr val="7F7F7F"/>
                </a:solidFill>
                <a:latin typeface="Quattrocento Sans"/>
                <a:ea typeface="Quattrocento Sans"/>
                <a:cs typeface="Quattrocento Sans"/>
                <a:sym typeface="Quattrocento Sans"/>
              </a:rPr>
              <a:t>40 participating organizations</a:t>
            </a:r>
            <a:endParaRPr/>
          </a:p>
          <a:p>
            <a:pPr indent="-291179" lvl="0" marL="291179" rtl="0" algn="l">
              <a:spcBef>
                <a:spcPts val="0"/>
              </a:spcBef>
              <a:spcAft>
                <a:spcPts val="0"/>
              </a:spcAft>
              <a:buClr>
                <a:srgbClr val="7F7F7F"/>
              </a:buClr>
              <a:buSzPts val="1200"/>
              <a:buFont typeface="Arial"/>
              <a:buChar char="•"/>
            </a:pPr>
            <a:r>
              <a:rPr lang="en-US" sz="1200">
                <a:solidFill>
                  <a:srgbClr val="7F7F7F"/>
                </a:solidFill>
                <a:latin typeface="Quattrocento Sans"/>
                <a:ea typeface="Quattrocento Sans"/>
                <a:cs typeface="Quattrocento Sans"/>
                <a:sym typeface="Quattrocento Sans"/>
              </a:rPr>
              <a:t>75%+ success rate for submitted data leading to identifications</a:t>
            </a:r>
            <a:endParaRPr/>
          </a:p>
          <a:p>
            <a:pPr indent="-291179" lvl="0" marL="291179" rtl="0" algn="l">
              <a:spcBef>
                <a:spcPts val="0"/>
              </a:spcBef>
              <a:spcAft>
                <a:spcPts val="0"/>
              </a:spcAft>
              <a:buClr>
                <a:srgbClr val="7F7F7F"/>
              </a:buClr>
              <a:buSzPts val="1200"/>
              <a:buFont typeface="Arial"/>
              <a:buChar char="•"/>
            </a:pPr>
            <a:r>
              <a:rPr lang="en-US" sz="1200">
                <a:solidFill>
                  <a:srgbClr val="7F7F7F"/>
                </a:solidFill>
                <a:latin typeface="Quattrocento Sans"/>
                <a:ea typeface="Quattrocento Sans"/>
                <a:cs typeface="Quattrocento Sans"/>
                <a:sym typeface="Quattrocento Sans"/>
              </a:rPr>
              <a:t>Long list of publications</a:t>
            </a:r>
            <a:endParaRPr/>
          </a:p>
          <a:p>
            <a:pPr indent="-291179" lvl="0" marL="291179" rtl="0" algn="l">
              <a:spcBef>
                <a:spcPts val="0"/>
              </a:spcBef>
              <a:spcAft>
                <a:spcPts val="0"/>
              </a:spcAft>
              <a:buClr>
                <a:srgbClr val="7F7F7F"/>
              </a:buClr>
              <a:buSzPts val="1200"/>
              <a:buFont typeface="Arial"/>
              <a:buChar char="•"/>
            </a:pPr>
            <a:r>
              <a:rPr lang="en-US" sz="1200">
                <a:solidFill>
                  <a:srgbClr val="7F7F7F"/>
                </a:solidFill>
                <a:latin typeface="Quattrocento Sans"/>
                <a:ea typeface="Quattrocento Sans"/>
                <a:cs typeface="Quattrocento Sans"/>
                <a:sym typeface="Quattrocento Sans"/>
              </a:rPr>
              <a:t>Critical data contributor for IUCN Red List of Threatened Species</a:t>
            </a:r>
            <a:endParaRPr/>
          </a:p>
          <a:p>
            <a:pPr indent="0" lvl="0" marL="0" rtl="0" algn="l">
              <a:spcBef>
                <a:spcPts val="0"/>
              </a:spcBef>
              <a:spcAft>
                <a:spcPts val="0"/>
              </a:spcAft>
              <a:buNone/>
            </a:pPr>
            <a:r>
              <a:t/>
            </a:r>
            <a:endParaRPr sz="1200">
              <a:solidFill>
                <a:srgbClr val="7F7F7F"/>
              </a:solidFill>
              <a:latin typeface="Quattrocento Sans"/>
              <a:ea typeface="Quattrocento Sans"/>
              <a:cs typeface="Quattrocento Sans"/>
              <a:sym typeface="Quattrocento Sans"/>
            </a:endParaRPr>
          </a:p>
          <a:p>
            <a:pPr indent="0" lvl="0" marL="0" rtl="0" algn="l">
              <a:spcBef>
                <a:spcPts val="0"/>
              </a:spcBef>
              <a:spcAft>
                <a:spcPts val="0"/>
              </a:spcAft>
              <a:buNone/>
            </a:pPr>
            <a:r>
              <a:rPr lang="en-US" sz="1200">
                <a:solidFill>
                  <a:srgbClr val="7F7F7F"/>
                </a:solidFill>
                <a:latin typeface="Quattrocento Sans"/>
                <a:ea typeface="Quattrocento Sans"/>
                <a:cs typeface="Quattrocento Sans"/>
                <a:sym typeface="Quattrocento Sans"/>
              </a:rPr>
              <a:t>We foresee a world where:</a:t>
            </a:r>
            <a:endParaRPr/>
          </a:p>
          <a:p>
            <a:pPr indent="-349415" lvl="0" marL="349415" rtl="0" algn="l">
              <a:spcBef>
                <a:spcPts val="0"/>
              </a:spcBef>
              <a:spcAft>
                <a:spcPts val="0"/>
              </a:spcAft>
              <a:buClr>
                <a:srgbClr val="7F7F7F"/>
              </a:buClr>
              <a:buSzPts val="1200"/>
              <a:buFont typeface="Arial"/>
              <a:buChar char="•"/>
            </a:pPr>
            <a:r>
              <a:rPr lang="en-US" sz="1200">
                <a:solidFill>
                  <a:srgbClr val="7F7F7F"/>
                </a:solidFill>
                <a:latin typeface="Quattrocento Sans"/>
                <a:ea typeface="Quattrocento Sans"/>
                <a:cs typeface="Quattrocento Sans"/>
                <a:sym typeface="Quattrocento Sans"/>
              </a:rPr>
              <a:t>Intelligent agents collect and curate big data for wildlife by using largely unsupervised AI.</a:t>
            </a:r>
            <a:endParaRPr/>
          </a:p>
          <a:p>
            <a:pPr indent="-349415" lvl="0" marL="349415" rtl="0" algn="l">
              <a:spcBef>
                <a:spcPts val="0"/>
              </a:spcBef>
              <a:spcAft>
                <a:spcPts val="0"/>
              </a:spcAft>
              <a:buClr>
                <a:srgbClr val="7F7F7F"/>
              </a:buClr>
              <a:buSzPts val="1200"/>
              <a:buFont typeface="Arial"/>
              <a:buChar char="•"/>
            </a:pPr>
            <a:r>
              <a:rPr lang="en-US" sz="1200">
                <a:solidFill>
                  <a:srgbClr val="7F7F7F"/>
                </a:solidFill>
                <a:latin typeface="Quattrocento Sans"/>
                <a:ea typeface="Quattrocento Sans"/>
                <a:cs typeface="Quattrocento Sans"/>
                <a:sym typeface="Quattrocento Sans"/>
              </a:rPr>
              <a:t>Data sources are heterogeneous but blended.</a:t>
            </a:r>
            <a:endParaRPr/>
          </a:p>
          <a:p>
            <a:pPr indent="-349415" lvl="0" marL="349415" rtl="0" algn="l">
              <a:spcBef>
                <a:spcPts val="0"/>
              </a:spcBef>
              <a:spcAft>
                <a:spcPts val="0"/>
              </a:spcAft>
              <a:buClr>
                <a:srgbClr val="7F7F7F"/>
              </a:buClr>
              <a:buSzPts val="1200"/>
              <a:buFont typeface="Arial"/>
              <a:buChar char="•"/>
            </a:pPr>
            <a:r>
              <a:rPr lang="en-US" sz="1200">
                <a:solidFill>
                  <a:srgbClr val="7F7F7F"/>
                </a:solidFill>
              </a:rPr>
              <a:t>Population estimates for species are generated continuously.</a:t>
            </a:r>
            <a:endParaRPr sz="1200">
              <a:solidFill>
                <a:srgbClr val="7F7F7F"/>
              </a:solidFill>
              <a:latin typeface="Quattrocento Sans"/>
              <a:ea typeface="Quattrocento Sans"/>
              <a:cs typeface="Quattrocento Sans"/>
              <a:sym typeface="Quattrocento Sans"/>
            </a:endParaRPr>
          </a:p>
          <a:p>
            <a:pPr indent="-349415" lvl="0" marL="349415" rtl="0" algn="l">
              <a:spcBef>
                <a:spcPts val="0"/>
              </a:spcBef>
              <a:spcAft>
                <a:spcPts val="0"/>
              </a:spcAft>
              <a:buClr>
                <a:srgbClr val="7F7F7F"/>
              </a:buClr>
              <a:buSzPts val="1200"/>
              <a:buFont typeface="Arial"/>
              <a:buChar char="•"/>
            </a:pPr>
            <a:r>
              <a:rPr lang="en-US" sz="1200">
                <a:solidFill>
                  <a:srgbClr val="7F7F7F"/>
                </a:solidFill>
                <a:latin typeface="Quattrocento Sans"/>
                <a:ea typeface="Quattrocento Sans"/>
                <a:cs typeface="Quattrocento Sans"/>
                <a:sym typeface="Quattrocento Sans"/>
              </a:rPr>
              <a:t>Wildlife researchers focus on analysis and not curation.</a:t>
            </a:r>
            <a:endParaRPr/>
          </a:p>
          <a:p>
            <a:pPr indent="-349415" lvl="0" marL="349415" rtl="0" algn="l">
              <a:spcBef>
                <a:spcPts val="0"/>
              </a:spcBef>
              <a:spcAft>
                <a:spcPts val="0"/>
              </a:spcAft>
              <a:buClr>
                <a:srgbClr val="7F7F7F"/>
              </a:buClr>
              <a:buSzPts val="1200"/>
              <a:buFont typeface="Arial"/>
              <a:buChar char="•"/>
            </a:pPr>
            <a:r>
              <a:rPr lang="en-US" sz="1200">
                <a:solidFill>
                  <a:srgbClr val="7F7F7F"/>
                </a:solidFill>
                <a:latin typeface="Quattrocento Sans"/>
                <a:ea typeface="Quattrocento Sans"/>
                <a:cs typeface="Quattrocento Sans"/>
                <a:sym typeface="Quattrocento Sans"/>
              </a:rPr>
              <a:t>Conservation action is continuously refined.</a:t>
            </a:r>
            <a:endParaRPr/>
          </a:p>
          <a:p>
            <a:pPr indent="-214979" lvl="0" marL="291179" rtl="0" algn="l">
              <a:spcBef>
                <a:spcPts val="0"/>
              </a:spcBef>
              <a:spcAft>
                <a:spcPts val="0"/>
              </a:spcAft>
              <a:buClr>
                <a:schemeClr val="dk1"/>
              </a:buClr>
              <a:buSzPts val="1200"/>
              <a:buFont typeface="Arial"/>
              <a:buNone/>
            </a:pPr>
            <a:r>
              <a:t/>
            </a:r>
            <a:endParaRPr sz="1200">
              <a:solidFill>
                <a:srgbClr val="7F7F7F"/>
              </a:solidFill>
              <a:latin typeface="Quattrocento Sans"/>
              <a:ea typeface="Quattrocento Sans"/>
              <a:cs typeface="Quattrocento Sans"/>
              <a:sym typeface="Quattrocento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25" name="Google Shape;725;p2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endParaRPr>
          </a:p>
        </p:txBody>
      </p:sp>
      <p:sp>
        <p:nvSpPr>
          <p:cNvPr id="726" name="Google Shape;726;p2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593424"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727" name="Google Shape;727;p26: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solidFill>
                  <a:srgbClr val="000000"/>
                </a:solidFill>
              </a:rPr>
              <a:t>8/11/2020 4:19 PM</a:t>
            </a:r>
            <a:endParaRPr>
              <a:solidFill>
                <a:srgbClr val="000000"/>
              </a:solidFill>
            </a:endParaRPr>
          </a:p>
        </p:txBody>
      </p:sp>
      <p:sp>
        <p:nvSpPr>
          <p:cNvPr id="728" name="Google Shape;728;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7" name="Google Shape;737;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2" name="Google Shape;742;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2"/>
              </a:rPr>
              <a:t>https://azure.microsoft.com/free/</a:t>
            </a:r>
            <a:endParaRPr/>
          </a:p>
          <a:p>
            <a:pPr indent="0" lvl="0" marL="0" rtl="0" algn="l">
              <a:spcBef>
                <a:spcPts val="339"/>
              </a:spcBef>
              <a:spcAft>
                <a:spcPts val="0"/>
              </a:spcAft>
              <a:buNone/>
            </a:pPr>
            <a:r>
              <a:rPr lang="en-US"/>
              <a:t>Pros: $200 for 30 days + Always Free tier</a:t>
            </a:r>
            <a:endParaRPr/>
          </a:p>
          <a:p>
            <a:pPr indent="0" lvl="0" marL="0" rtl="0" algn="l">
              <a:spcBef>
                <a:spcPts val="339"/>
              </a:spcBef>
              <a:spcAft>
                <a:spcPts val="0"/>
              </a:spcAft>
              <a:buNone/>
            </a:pPr>
            <a:r>
              <a:t/>
            </a:r>
            <a:endParaRPr/>
          </a:p>
          <a:p>
            <a:pPr indent="0" lvl="0" marL="0" rtl="0" algn="l">
              <a:spcBef>
                <a:spcPts val="339"/>
              </a:spcBef>
              <a:spcAft>
                <a:spcPts val="0"/>
              </a:spcAft>
              <a:buNone/>
            </a:pPr>
            <a:r>
              <a:rPr lang="en-US"/>
              <a:t>https://azure.microsoft.com/free/students/</a:t>
            </a:r>
            <a:endParaRPr/>
          </a:p>
          <a:p>
            <a:pPr indent="0" lvl="0" marL="0" rtl="0" algn="l">
              <a:spcBef>
                <a:spcPts val="339"/>
              </a:spcBef>
              <a:spcAft>
                <a:spcPts val="0"/>
              </a:spcAft>
              <a:buNone/>
            </a:pPr>
            <a:r>
              <a:rPr lang="en-US"/>
              <a:t>Students: $100 for 12 months + Always Free tier</a:t>
            </a:r>
            <a:endParaRPr/>
          </a:p>
          <a:p>
            <a:pPr indent="0" lvl="0" marL="0" rtl="0" algn="l">
              <a:spcBef>
                <a:spcPts val="339"/>
              </a:spcBef>
              <a:spcAft>
                <a:spcPts val="0"/>
              </a:spcAft>
              <a:buNone/>
            </a:pPr>
            <a:r>
              <a:t/>
            </a:r>
            <a:endParaRPr/>
          </a:p>
          <a:p>
            <a:pPr indent="0" lvl="0" marL="0" rtl="0" algn="l">
              <a:spcBef>
                <a:spcPts val="339"/>
              </a:spcBef>
              <a:spcAft>
                <a:spcPts val="0"/>
              </a:spcAft>
              <a:buNone/>
            </a:pPr>
            <a:r>
              <a:t/>
            </a:r>
            <a:endParaRPr/>
          </a:p>
        </p:txBody>
      </p:sp>
      <p:sp>
        <p:nvSpPr>
          <p:cNvPr id="743" name="Google Shape;743;p2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endParaRPr>
          </a:p>
        </p:txBody>
      </p:sp>
      <p:sp>
        <p:nvSpPr>
          <p:cNvPr id="744" name="Google Shape;744;p29: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745" name="Google Shape;745;p29: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solidFill>
                  <a:srgbClr val="000000"/>
                </a:solidFill>
              </a:rPr>
              <a:t>8/11/2020 4:19 PM</a:t>
            </a:r>
            <a:endParaRPr>
              <a:solidFill>
                <a:srgbClr val="000000"/>
              </a:solidFill>
            </a:endParaRPr>
          </a:p>
        </p:txBody>
      </p:sp>
      <p:sp>
        <p:nvSpPr>
          <p:cNvPr id="746" name="Google Shape;746;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3" name="Google Shape;75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Start to do some hands on</a:t>
            </a:r>
            <a:endParaRPr/>
          </a:p>
          <a:p>
            <a:pPr indent="0" lvl="0" marL="0" rtl="0" algn="l">
              <a:spcBef>
                <a:spcPts val="0"/>
              </a:spcBef>
              <a:spcAft>
                <a:spcPts val="0"/>
              </a:spcAft>
              <a:buNone/>
            </a:pPr>
            <a:r>
              <a:rPr lang="en-US"/>
              <a:t>Learning python basics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1 Hour for just python and flask</a:t>
            </a:r>
            <a:endParaRPr/>
          </a:p>
        </p:txBody>
      </p:sp>
      <p:sp>
        <p:nvSpPr>
          <p:cNvPr id="754" name="Google Shape;754;p3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5" name="Google Shape;755;p3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2014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756" name="Google Shape;756;p30: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4:19 PM</a:t>
            </a:r>
            <a:endParaRPr/>
          </a:p>
        </p:txBody>
      </p:sp>
      <p:sp>
        <p:nvSpPr>
          <p:cNvPr id="757" name="Google Shape;757;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04" name="Google Shape;304;p3: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4:19 PM</a:t>
            </a:r>
            <a:endParaRPr/>
          </a:p>
        </p:txBody>
      </p:sp>
      <p:sp>
        <p:nvSpPr>
          <p:cNvPr id="305" name="Google Shape;30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2" name="Google Shape;762;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3" name="Google Shape;763;p3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4" name="Google Shape;764;p3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765" name="Google Shape;765;p31: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4:19 PM</a:t>
            </a:r>
            <a:endParaRPr/>
          </a:p>
        </p:txBody>
      </p:sp>
      <p:sp>
        <p:nvSpPr>
          <p:cNvPr id="766" name="Google Shape;766;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2" name="Google Shape;77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As we saw in Section 1, AI is a tool whose usefulness spans the practical and the inspirational. We can sometimes see that range of capabilities even within a single app. For example, consider an application that can help translate signage in a foreign language. Such an application would be useful for tourists on vacation; the same application could also help save lives for doctors traveling out into the countryside of another country to stop an epidemic before it can spread (such as doctors in rural Guinea during the </a:t>
            </a:r>
            <a:r>
              <a:rPr lang="en-US" sz="882" u="sng">
                <a:solidFill>
                  <a:schemeClr val="dk1"/>
                </a:solidFill>
                <a:latin typeface="Quattrocento Sans"/>
                <a:ea typeface="Quattrocento Sans"/>
                <a:cs typeface="Quattrocento Sans"/>
                <a:sym typeface="Quattrocento Sans"/>
                <a:hlinkClick r:id="rId2"/>
              </a:rPr>
              <a:t>2014 Ebola outbreak</a:t>
            </a:r>
            <a:r>
              <a:rPr lang="en-US" sz="882">
                <a:solidFill>
                  <a:schemeClr val="dk1"/>
                </a:solidFill>
                <a:latin typeface="Quattrocento Sans"/>
                <a:ea typeface="Quattrocento Sans"/>
                <a:cs typeface="Quattrocento Sans"/>
                <a:sym typeface="Quattrocento Sans"/>
              </a:rPr>
              <a:t>).</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In this module, you build a step-by-step versatile web application like this—a website named “Contoso Travel”. Users of this website, whether traveling for business or for pleasure, will be able to upload photos of street signs taken from their phones to the website, where they will be able to see a translation of the signs. In order to provide this service, the app will extract text from uploaded photos through the </a:t>
            </a:r>
            <a:r>
              <a:rPr lang="en-US" sz="882" u="sng">
                <a:solidFill>
                  <a:schemeClr val="dk1"/>
                </a:solidFill>
                <a:latin typeface="Quattrocento Sans"/>
                <a:ea typeface="Quattrocento Sans"/>
                <a:cs typeface="Quattrocento Sans"/>
                <a:sym typeface="Quattrocento Sans"/>
                <a:hlinkClick r:id="rId3"/>
              </a:rPr>
              <a:t>Computer Vision API</a:t>
            </a:r>
            <a:r>
              <a:rPr lang="en-US" sz="882">
                <a:solidFill>
                  <a:schemeClr val="dk1"/>
                </a:solidFill>
                <a:latin typeface="Quattrocento Sans"/>
                <a:ea typeface="Quattrocento Sans"/>
                <a:cs typeface="Quattrocento Sans"/>
                <a:sym typeface="Quattrocento Sans"/>
              </a:rPr>
              <a:t> and then use the </a:t>
            </a:r>
            <a:r>
              <a:rPr lang="en-US" sz="882" u="sng">
                <a:solidFill>
                  <a:schemeClr val="dk1"/>
                </a:solidFill>
                <a:latin typeface="Quattrocento Sans"/>
                <a:ea typeface="Quattrocento Sans"/>
                <a:cs typeface="Quattrocento Sans"/>
                <a:sym typeface="Quattrocento Sans"/>
                <a:hlinkClick r:id="rId4"/>
              </a:rPr>
              <a:t>Translator Text API</a:t>
            </a:r>
            <a:r>
              <a:rPr lang="en-US" sz="882">
                <a:solidFill>
                  <a:schemeClr val="dk1"/>
                </a:solidFill>
                <a:latin typeface="Quattrocento Sans"/>
                <a:ea typeface="Quattrocento Sans"/>
                <a:cs typeface="Quattrocento Sans"/>
                <a:sym typeface="Quattrocento Sans"/>
              </a:rPr>
              <a:t> to translate the extracted text into the language of choice of the user.</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chemeClr val="dk1"/>
              </a:buClr>
              <a:buSzPts val="882"/>
              <a:buFont typeface="Quattrocento Sans"/>
              <a:buNone/>
            </a:pPr>
            <a:r>
              <a:rPr lang="en-US" sz="882">
                <a:solidFill>
                  <a:schemeClr val="dk1"/>
                </a:solidFill>
                <a:latin typeface="Quattrocento Sans"/>
                <a:ea typeface="Quattrocento Sans"/>
                <a:cs typeface="Quattrocento Sans"/>
                <a:sym typeface="Quattrocento Sans"/>
              </a:rPr>
              <a:t>To produce this website and application, you will use </a:t>
            </a:r>
            <a:r>
              <a:rPr lang="en-US" sz="882" u="sng">
                <a:solidFill>
                  <a:schemeClr val="dk1"/>
                </a:solidFill>
                <a:latin typeface="Quattrocento Sans"/>
                <a:ea typeface="Quattrocento Sans"/>
                <a:cs typeface="Quattrocento Sans"/>
                <a:sym typeface="Quattrocento Sans"/>
                <a:hlinkClick r:id="rId5"/>
              </a:rPr>
              <a:t>Python</a:t>
            </a:r>
            <a:r>
              <a:rPr lang="en-US" sz="882">
                <a:solidFill>
                  <a:schemeClr val="dk1"/>
                </a:solidFill>
                <a:latin typeface="Quattrocento Sans"/>
                <a:ea typeface="Quattrocento Sans"/>
                <a:cs typeface="Quattrocento Sans"/>
                <a:sym typeface="Quattrocento Sans"/>
              </a:rPr>
              <a:t>—already among the world’s most popular programming languages—and the </a:t>
            </a:r>
            <a:r>
              <a:rPr lang="en-US" sz="882" u="sng">
                <a:solidFill>
                  <a:schemeClr val="dk1"/>
                </a:solidFill>
                <a:latin typeface="Quattrocento Sans"/>
                <a:ea typeface="Quattrocento Sans"/>
                <a:cs typeface="Quattrocento Sans"/>
                <a:sym typeface="Quattrocento Sans"/>
                <a:hlinkClick r:id="rId6"/>
              </a:rPr>
              <a:t>Flask</a:t>
            </a:r>
            <a:r>
              <a:rPr lang="en-US" sz="882">
                <a:solidFill>
                  <a:schemeClr val="dk1"/>
                </a:solidFill>
                <a:latin typeface="Quattrocento Sans"/>
                <a:ea typeface="Quattrocento Sans"/>
                <a:cs typeface="Quattrocento Sans"/>
                <a:sym typeface="Quattrocento Sans"/>
              </a:rPr>
              <a:t> framework for Python web applications. Don’t worry if you aren’t familiar with either Python or Flask; we will cover enough of both in this section to produce the website.</a:t>
            </a:r>
            <a:endParaRPr/>
          </a:p>
        </p:txBody>
      </p:sp>
      <p:sp>
        <p:nvSpPr>
          <p:cNvPr id="773" name="Google Shape;773;p3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endParaRPr>
          </a:p>
        </p:txBody>
      </p:sp>
      <p:sp>
        <p:nvSpPr>
          <p:cNvPr id="774" name="Google Shape;774;p3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775" name="Google Shape;775;p32: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solidFill>
                  <a:srgbClr val="000000"/>
                </a:solidFill>
              </a:rPr>
              <a:t>8/11/2020 4:19 PM</a:t>
            </a:r>
            <a:endParaRPr>
              <a:solidFill>
                <a:srgbClr val="000000"/>
              </a:solidFill>
            </a:endParaRPr>
          </a:p>
        </p:txBody>
      </p:sp>
      <p:sp>
        <p:nvSpPr>
          <p:cNvPr id="776" name="Google Shape;776;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2" name="Google Shape;78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Azure App Service is a Platform-as-a-service in the cloud—that means it’s fully managed by Azure so that you can have your app up and running in minutes.  For student developers, this is the perfect way to experiment with building a web app or mobile app because you can focus your efforts on creating the next great idea. And once it becomes your startup, you can scale it up for millions of users.</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Arial"/>
              <a:buChar char="•"/>
            </a:pPr>
            <a:r>
              <a:rPr lang="en-US"/>
              <a:t>Web apps are probably your best bet for experimentation because you can try different libraries—Azure supports </a:t>
            </a:r>
            <a:r>
              <a:rPr b="0" i="0" lang="en-US" sz="900">
                <a:solidFill>
                  <a:schemeClr val="dk1"/>
                </a:solidFill>
                <a:latin typeface="Quattrocento Sans"/>
                <a:ea typeface="Quattrocento Sans"/>
                <a:cs typeface="Quattrocento Sans"/>
                <a:sym typeface="Quattrocento Sans"/>
              </a:rPr>
              <a:t>.NET, Java, Node.js, PHP, and Python on Windows or .NET Core, Node.js, PHP or Ruby on Linux—or different deployment tools like Visual Studio Team Services, Bit Bucket, and GitHub, etc. It also supports common CMS platforms like WordPress, Umbraco, Joomla!, and Drupal. Best of all, a web app can easily be accessed on any mobile phone or PC.</a:t>
            </a:r>
            <a:endParaRPr/>
          </a:p>
          <a:p>
            <a:pPr indent="-114300" lvl="0" marL="171450" rtl="0" algn="l">
              <a:spcBef>
                <a:spcPts val="0"/>
              </a:spcBef>
              <a:spcAft>
                <a:spcPts val="0"/>
              </a:spcAft>
              <a:buClr>
                <a:schemeClr val="dk1"/>
              </a:buClr>
              <a:buSzPts val="900"/>
              <a:buFont typeface="Arial"/>
              <a:buNone/>
            </a:pPr>
            <a:r>
              <a:t/>
            </a:r>
            <a:endParaRPr b="0" i="0" sz="900">
              <a:solidFill>
                <a:schemeClr val="dk1"/>
              </a:solidFill>
              <a:latin typeface="Quattrocento Sans"/>
              <a:ea typeface="Quattrocento Sans"/>
              <a:cs typeface="Quattrocento Sans"/>
              <a:sym typeface="Quattrocento Sans"/>
            </a:endParaRPr>
          </a:p>
          <a:p>
            <a:pPr indent="-171450" lvl="0" marL="171450" rtl="0" algn="l">
              <a:spcBef>
                <a:spcPts val="0"/>
              </a:spcBef>
              <a:spcAft>
                <a:spcPts val="0"/>
              </a:spcAft>
              <a:buClr>
                <a:schemeClr val="dk1"/>
              </a:buClr>
              <a:buSzPts val="900"/>
              <a:buFont typeface="Arial"/>
              <a:buChar char="•"/>
            </a:pPr>
            <a:r>
              <a:rPr b="0" i="0" lang="en-US" sz="900">
                <a:solidFill>
                  <a:schemeClr val="dk1"/>
                </a:solidFill>
                <a:latin typeface="Quattrocento Sans"/>
                <a:ea typeface="Quattrocento Sans"/>
                <a:cs typeface="Quattrocento Sans"/>
                <a:sym typeface="Quattrocento Sans"/>
              </a:rPr>
              <a:t>If you want to build a native experience like for iOS, Android, Windows, or Mac, then you might consider mobile apps. Azure helps you build-in native features like offline data sync, accessible design, push notifications, and account sign-in.</a:t>
            </a:r>
            <a:endParaRPr/>
          </a:p>
          <a:p>
            <a:pPr indent="-114300" lvl="0" marL="171450" rtl="0" algn="l">
              <a:spcBef>
                <a:spcPts val="0"/>
              </a:spcBef>
              <a:spcAft>
                <a:spcPts val="0"/>
              </a:spcAft>
              <a:buClr>
                <a:schemeClr val="dk1"/>
              </a:buClr>
              <a:buSzPts val="900"/>
              <a:buFont typeface="Arial"/>
              <a:buNone/>
            </a:pPr>
            <a:r>
              <a:t/>
            </a:r>
            <a:endParaRPr b="0" i="0" sz="900">
              <a:solidFill>
                <a:schemeClr val="dk1"/>
              </a:solidFill>
              <a:latin typeface="Quattrocento Sans"/>
              <a:ea typeface="Quattrocento Sans"/>
              <a:cs typeface="Quattrocento Sans"/>
              <a:sym typeface="Quattrocento Sans"/>
            </a:endParaRPr>
          </a:p>
          <a:p>
            <a:pPr indent="-171450" lvl="0" marL="171450" rtl="0" algn="l">
              <a:spcBef>
                <a:spcPts val="0"/>
              </a:spcBef>
              <a:spcAft>
                <a:spcPts val="0"/>
              </a:spcAft>
              <a:buClr>
                <a:schemeClr val="dk1"/>
              </a:buClr>
              <a:buSzPts val="900"/>
              <a:buFont typeface="Arial"/>
              <a:buChar char="•"/>
            </a:pPr>
            <a:r>
              <a:rPr b="0" i="0" lang="en-US" sz="900">
                <a:solidFill>
                  <a:schemeClr val="dk1"/>
                </a:solidFill>
                <a:latin typeface="Quattrocento Sans"/>
                <a:ea typeface="Quattrocento Sans"/>
                <a:cs typeface="Quattrocento Sans"/>
                <a:sym typeface="Quattrocento Sans"/>
              </a:rPr>
              <a:t>You can also deploy your apps to containers like Docker or Go and build your own APIs when you’re ready!</a:t>
            </a:r>
            <a:endParaRPr/>
          </a:p>
        </p:txBody>
      </p:sp>
      <p:sp>
        <p:nvSpPr>
          <p:cNvPr id="783" name="Google Shape;783;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0" name="Google Shape;800;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One of the elegant things about cloud-deployed web apps is that you get to pick your preferred language.  Like this “Hello World” example in both node and python.  Take your pick and build from it! Start pulling in popular libraries like React, Angular, Express, Django, and so on.</a:t>
            </a:r>
            <a:endParaRPr/>
          </a:p>
          <a:p>
            <a:pPr indent="0" lvl="0" marL="0" rtl="0" algn="l">
              <a:spcBef>
                <a:spcPts val="0"/>
              </a:spcBef>
              <a:spcAft>
                <a:spcPts val="0"/>
              </a:spcAft>
              <a:buNone/>
            </a:pPr>
            <a:r>
              <a:t/>
            </a:r>
            <a:endParaRPr b="0" i="0" sz="9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900">
                <a:solidFill>
                  <a:schemeClr val="dk1"/>
                </a:solidFill>
                <a:latin typeface="Quattrocento Sans"/>
                <a:ea typeface="Quattrocento Sans"/>
                <a:cs typeface="Quattrocento Sans"/>
                <a:sym typeface="Quattrocento Sans"/>
              </a:rPr>
              <a:t>//this is a simple example just to reinforce the potential of app services.</a:t>
            </a:r>
            <a:endParaRPr/>
          </a:p>
        </p:txBody>
      </p:sp>
      <p:sp>
        <p:nvSpPr>
          <p:cNvPr id="801" name="Google Shape;801;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8" name="Google Shape;808;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Let’s talk a bit more about why deploying a web or mobile app to the cloud matters especially say, in contrast, to localhost. Turns out that different apps have vastly different usage patterns. This is uniquely an engineering problem that cloud computing is quite capable of…relative to, say, having a small server under your dorm room desk or later paying a bunch of money for servers at your startup. Let’s look at these common usage patterns.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//feel free to read slide and ad lib your own common scenarios. Examples below:</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you were building the next Facebook, your usage might grow exponentially in the first few years…and so your demand for computing power would similarly grow.  Azure grows with you. In fact, you can scale up automatically if you wanted.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Let’s say you’re the lead developer of a large worldwide soccer tournament or the Olympics where 98% of the user volume will hit your app within a 6-week period.  You’d have to design your back end very differently than the Facebook example.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Maybe you work for a company that processes payroll and so peak volume occurs only at the end of the month. The point here is that Azure can be configured for all of these.</a:t>
            </a:r>
            <a:endParaRPr/>
          </a:p>
        </p:txBody>
      </p:sp>
      <p:sp>
        <p:nvSpPr>
          <p:cNvPr id="809" name="Google Shape;809;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9" name="Google Shape;859;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Another distributed computing concept is the difference between scaling up and out. With a traditional server farm, there are two ways to scale to meet demand:</a:t>
            </a:r>
            <a:endParaRPr/>
          </a:p>
          <a:p>
            <a:pPr indent="0" lvl="0" marL="0" rtl="0" algn="l">
              <a:spcBef>
                <a:spcPts val="0"/>
              </a:spcBef>
              <a:spcAft>
                <a:spcPts val="0"/>
              </a:spcAft>
              <a:buNone/>
            </a:pPr>
            <a:r>
              <a:t/>
            </a:r>
            <a:endParaRPr/>
          </a:p>
          <a:p>
            <a:pPr indent="-171450" lvl="0" marL="171450" rtl="0" algn="l">
              <a:spcBef>
                <a:spcPts val="0"/>
              </a:spcBef>
              <a:spcAft>
                <a:spcPts val="0"/>
              </a:spcAft>
              <a:buClr>
                <a:schemeClr val="dk1"/>
              </a:buClr>
              <a:buSzPts val="1200"/>
              <a:buFont typeface="Arial"/>
              <a:buChar char="•"/>
            </a:pPr>
            <a:r>
              <a:rPr b="1" lang="en-US"/>
              <a:t>Scaling up </a:t>
            </a:r>
            <a:r>
              <a:rPr lang="en-US"/>
              <a:t>means you beef up the server specs (more RAM, more cores, GPUs, premium disks, etc.)</a:t>
            </a:r>
            <a:endParaRPr/>
          </a:p>
          <a:p>
            <a:pPr indent="-171450" lvl="0" marL="171450" rtl="0" algn="l">
              <a:spcBef>
                <a:spcPts val="0"/>
              </a:spcBef>
              <a:spcAft>
                <a:spcPts val="0"/>
              </a:spcAft>
              <a:buClr>
                <a:schemeClr val="dk1"/>
              </a:buClr>
              <a:buSzPts val="1200"/>
              <a:buFont typeface="Arial"/>
              <a:buChar char="•"/>
            </a:pPr>
            <a:r>
              <a:rPr b="1" lang="en-US"/>
              <a:t>Scaling out </a:t>
            </a:r>
            <a:r>
              <a:rPr lang="en-US"/>
              <a:t>means you add additional servers (presumably with the same specs) to chain together relative compute.</a:t>
            </a:r>
            <a:endParaRPr/>
          </a:p>
          <a:p>
            <a:pPr indent="-95250" lvl="0" marL="17145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Both approaches have pros and cons, and there’s no clear answer for which one is better. It’s depends on your app and usually a combination of both is ultimately the right approach.  For example, if you have an app that requires a lot of upfront memory to store graphics files or cache the experience, you’re going to need a minimum level of compute that can only be achieved by scaling up. Some apps require a lot of memory or storage that would most easily be solved by scaling up.</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But now that same app is being pinged by millions of users.  Chances are that a scaling out strategy would work best once you.</a:t>
            </a:r>
            <a:endParaRPr/>
          </a:p>
          <a:p>
            <a:pPr indent="0" lvl="0" marL="0" rtl="0" algn="l">
              <a:spcBef>
                <a:spcPts val="0"/>
              </a:spcBef>
              <a:spcAft>
                <a:spcPts val="0"/>
              </a:spcAft>
              <a:buClr>
                <a:schemeClr val="dk1"/>
              </a:buClr>
              <a:buSzPts val="1200"/>
              <a:buFont typeface="Arial"/>
              <a:buNone/>
            </a:pPr>
            <a:r>
              <a:t/>
            </a:r>
            <a:endParaRPr/>
          </a:p>
          <a:p>
            <a:pPr indent="0" lvl="0" marL="0" rtl="0" algn="l">
              <a:spcBef>
                <a:spcPts val="0"/>
              </a:spcBef>
              <a:spcAft>
                <a:spcPts val="0"/>
              </a:spcAft>
              <a:buClr>
                <a:schemeClr val="dk1"/>
              </a:buClr>
              <a:buSzPts val="1200"/>
              <a:buFont typeface="Arial"/>
              <a:buNone/>
            </a:pPr>
            <a:r>
              <a:rPr lang="en-US"/>
              <a:t>If you’re a student dev, we’d recommend scaling up </a:t>
            </a:r>
            <a:r>
              <a:rPr lang="en-US" u="sng"/>
              <a:t>first</a:t>
            </a:r>
            <a:r>
              <a:rPr lang="en-US"/>
              <a:t> while experimenting with the minimum requirements of your app. Then scale out appropriately.</a:t>
            </a:r>
            <a:endParaRPr/>
          </a:p>
          <a:p>
            <a:pPr indent="0" lvl="0" marL="0" rtl="0" algn="l">
              <a:spcBef>
                <a:spcPts val="0"/>
              </a:spcBef>
              <a:spcAft>
                <a:spcPts val="0"/>
              </a:spcAft>
              <a:buClr>
                <a:schemeClr val="dk1"/>
              </a:buClr>
              <a:buSzPts val="1200"/>
              <a:buFont typeface="Arial"/>
              <a:buNone/>
            </a:pPr>
            <a:r>
              <a:t/>
            </a:r>
            <a:endParaRPr/>
          </a:p>
        </p:txBody>
      </p:sp>
      <p:sp>
        <p:nvSpPr>
          <p:cNvPr id="860" name="Google Shape;860;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7" name="Google Shape;887;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Fortunately, cloud platforms like Azure often don’t force you to choose. You can manually scale out by moving a slider bar to increase or decrease the number of instances. Or you can switch app services plans to scale up.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But auto scaling is most interesting. Let’s say that you set a rule to automatically scale when your CPU processor reaching over 80% to scale out but then when CPU sustains a period of time below 10%, you scale back. This allows you to accommodate peak demand without compromising the user experience and then you can use the telemetry to make more long-term decisions on scalability. Very cool.</a:t>
            </a:r>
            <a:endParaRPr/>
          </a:p>
        </p:txBody>
      </p:sp>
      <p:sp>
        <p:nvSpPr>
          <p:cNvPr id="888" name="Google Shape;888;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9" name="Google Shape;899;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Working with a team and DevOps is a core skill every student developer should learn—whether you’re contributing to an open source project, starting your career in a large organization, or building your startup.</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Azure also makes source control much easier by giving you choice of using GitHub, Azure DevOps, or many more. Eventually, you may build a staging environment that allows you to build new features into your product without impacting your existing user base. You can even automate how you test. The point here is that Azure grows with you.</a:t>
            </a:r>
            <a:endParaRPr/>
          </a:p>
        </p:txBody>
      </p:sp>
      <p:sp>
        <p:nvSpPr>
          <p:cNvPr id="900" name="Google Shape;900;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8" name="Google Shape;938;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900"/>
              <a:buFont typeface="Quattrocento Sans"/>
              <a:buNone/>
            </a:pPr>
            <a:r>
              <a:rPr lang="en-US" sz="900">
                <a:solidFill>
                  <a:schemeClr val="dk1"/>
                </a:solidFill>
                <a:latin typeface="Quattrocento Sans"/>
                <a:ea typeface="Quattrocento Sans"/>
                <a:cs typeface="Quattrocento Sans"/>
                <a:sym typeface="Quattrocento Sans"/>
              </a:rPr>
              <a:t>Since its first release in 1991, Python has risen to become a popular general-purpose programming language. Because Python is easy to pick up for programmers familiar with other languages, this section provides only a quick overview of the specific Python syntax we will use to create our website.</a:t>
            </a:r>
            <a:endParaRPr/>
          </a:p>
          <a:p>
            <a:pPr indent="0" lvl="0" marL="0" rtl="0" algn="l">
              <a:spcBef>
                <a:spcPts val="340"/>
              </a:spcBef>
              <a:spcAft>
                <a:spcPts val="0"/>
              </a:spcAft>
              <a:buNone/>
            </a:pPr>
            <a:r>
              <a:t/>
            </a:r>
            <a:endParaRPr/>
          </a:p>
        </p:txBody>
      </p:sp>
      <p:sp>
        <p:nvSpPr>
          <p:cNvPr id="939" name="Google Shape;939;p3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0" name="Google Shape;940;p39: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2014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941" name="Google Shape;941;p39: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942" name="Google Shape;942;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0" name="Google Shape;950;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The first order of business is to set up a development environment for websites written in Python and Flask. This will enable you to build and test Contoso Travel locally prior to deploying it to Azure and making it available publicly.</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In this unit, you will install Python on your computer if it isn’t already installed. Then you will create a </a:t>
            </a:r>
            <a:r>
              <a:rPr lang="en-US" sz="882" u="sng">
                <a:solidFill>
                  <a:schemeClr val="dk1"/>
                </a:solidFill>
                <a:latin typeface="Quattrocento Sans"/>
                <a:ea typeface="Quattrocento Sans"/>
                <a:cs typeface="Quattrocento Sans"/>
                <a:sym typeface="Quattrocento Sans"/>
                <a:hlinkClick r:id="rId2"/>
              </a:rPr>
              <a:t>virtual Python environment</a:t>
            </a:r>
            <a:r>
              <a:rPr lang="en-US" sz="882">
                <a:solidFill>
                  <a:schemeClr val="dk1"/>
                </a:solidFill>
                <a:latin typeface="Quattrocento Sans"/>
                <a:ea typeface="Quattrocento Sans"/>
                <a:cs typeface="Quattrocento Sans"/>
                <a:sym typeface="Quattrocento Sans"/>
              </a:rPr>
              <a:t> and install Flask and the </a:t>
            </a:r>
            <a:r>
              <a:rPr lang="en-US" sz="882" u="sng">
                <a:solidFill>
                  <a:schemeClr val="dk1"/>
                </a:solidFill>
                <a:latin typeface="Quattrocento Sans"/>
                <a:ea typeface="Quattrocento Sans"/>
                <a:cs typeface="Quattrocento Sans"/>
                <a:sym typeface="Quattrocento Sans"/>
                <a:hlinkClick r:id="rId3"/>
              </a:rPr>
              <a:t>Python SDK for the Computer Vision API</a:t>
            </a:r>
            <a:r>
              <a:rPr lang="en-US" sz="882">
                <a:solidFill>
                  <a:schemeClr val="dk1"/>
                </a:solidFill>
                <a:latin typeface="Quattrocento Sans"/>
                <a:ea typeface="Quattrocento Sans"/>
                <a:cs typeface="Quattrocento Sans"/>
                <a:sym typeface="Quattrocento Sans"/>
              </a:rPr>
              <a:t>. The latter makes it easy to call Azure’s Computer Vision API from Python applications. Finally, you will install the </a:t>
            </a:r>
            <a:r>
              <a:rPr lang="en-US" sz="882" u="sng">
                <a:solidFill>
                  <a:schemeClr val="dk1"/>
                </a:solidFill>
                <a:latin typeface="Quattrocento Sans"/>
                <a:ea typeface="Quattrocento Sans"/>
                <a:cs typeface="Quattrocento Sans"/>
                <a:sym typeface="Quattrocento Sans"/>
                <a:hlinkClick r:id="rId4"/>
              </a:rPr>
              <a:t>Azure CLI</a:t>
            </a:r>
            <a:r>
              <a:rPr lang="en-US" sz="882">
                <a:solidFill>
                  <a:schemeClr val="dk1"/>
                </a:solidFill>
                <a:latin typeface="Quattrocento Sans"/>
                <a:ea typeface="Quattrocento Sans"/>
                <a:cs typeface="Quattrocento Sans"/>
                <a:sym typeface="Quattrocento Sans"/>
              </a:rPr>
              <a:t>, which provides a command-line interface to Azure.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lang="en-US" sz="882" u="sng">
                <a:solidFill>
                  <a:schemeClr val="dk1"/>
                </a:solidFill>
                <a:latin typeface="Quattrocento Sans"/>
                <a:ea typeface="Quattrocento Sans"/>
                <a:cs typeface="Quattrocento Sans"/>
                <a:sym typeface="Quattrocento Sans"/>
              </a:rPr>
              <a:t>1.a. Create a virtual Python environment</a:t>
            </a:r>
            <a:endParaRPr b="1"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In order to run Flask websites on your computer, both Flask and Python must be installed. Here, you create a virtual Python environment that isolates the packages you install from others on your computer. Then install Flask and the Python SDK for the Computer Vision API in that environment.</a:t>
            </a:r>
            <a:endParaRPr/>
          </a:p>
          <a:p>
            <a:pPr indent="-228600" lvl="0" marL="228600" rtl="0" algn="l">
              <a:spcBef>
                <a:spcPts val="0"/>
              </a:spcBef>
              <a:spcAft>
                <a:spcPts val="0"/>
              </a:spcAft>
              <a:buClr>
                <a:schemeClr val="dk1"/>
              </a:buClr>
              <a:buSzPts val="882"/>
              <a:buFont typeface="Calibri"/>
              <a:buAutoNum type="arabicPeriod"/>
            </a:pPr>
            <a:r>
              <a:rPr lang="en-US" sz="882">
                <a:solidFill>
                  <a:schemeClr val="dk1"/>
                </a:solidFill>
                <a:latin typeface="Quattrocento Sans"/>
                <a:ea typeface="Quattrocento Sans"/>
                <a:cs typeface="Quattrocento Sans"/>
                <a:sym typeface="Quattrocento Sans"/>
              </a:rPr>
              <a:t>If Python 3.6 or higher isn’t already installed on your computer, go to </a:t>
            </a:r>
            <a:r>
              <a:rPr lang="en-US" sz="882" u="sng">
                <a:solidFill>
                  <a:schemeClr val="dk1"/>
                </a:solidFill>
                <a:latin typeface="Quattrocento Sans"/>
                <a:ea typeface="Quattrocento Sans"/>
                <a:cs typeface="Quattrocento Sans"/>
                <a:sym typeface="Quattrocento Sans"/>
                <a:hlinkClick r:id="rId5"/>
              </a:rPr>
              <a:t>python.org</a:t>
            </a:r>
            <a:r>
              <a:rPr lang="en-US" sz="882">
                <a:solidFill>
                  <a:schemeClr val="dk1"/>
                </a:solidFill>
                <a:latin typeface="Quattrocento Sans"/>
                <a:ea typeface="Quattrocento Sans"/>
                <a:cs typeface="Quattrocento Sans"/>
                <a:sym typeface="Quattrocento Sans"/>
              </a:rPr>
              <a:t> and install it now. You can determine whether it’s installed on Windows by running the following command in a Command Prompt window:</a:t>
            </a:r>
            <a:br>
              <a:rPr lang="en-US" sz="882">
                <a:solidFill>
                  <a:schemeClr val="dk1"/>
                </a:solidFill>
                <a:latin typeface="Quattrocento Sans"/>
                <a:ea typeface="Quattrocento Sans"/>
                <a:cs typeface="Quattrocento Sans"/>
                <a:sym typeface="Quattrocento Sans"/>
              </a:rPr>
            </a:b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python –version</a:t>
            </a:r>
            <a:br>
              <a:rPr lang="en-US" sz="882">
                <a:solidFill>
                  <a:schemeClr val="dk1"/>
                </a:solidFill>
                <a:latin typeface="Quattrocento Sans"/>
                <a:ea typeface="Quattrocento Sans"/>
                <a:cs typeface="Quattrocento Sans"/>
                <a:sym typeface="Quattrocento Sans"/>
              </a:rPr>
            </a:b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Similarly, you can check to see whether it’s installed on macOS or Linux by running the following command in a terminal:</a:t>
            </a:r>
            <a:br>
              <a:rPr lang="en-US" sz="882">
                <a:solidFill>
                  <a:schemeClr val="dk1"/>
                </a:solidFill>
                <a:latin typeface="Quattrocento Sans"/>
                <a:ea typeface="Quattrocento Sans"/>
                <a:cs typeface="Quattrocento Sans"/>
                <a:sym typeface="Quattrocento Sans"/>
              </a:rPr>
            </a:b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python3 –version</a:t>
            </a:r>
            <a:br>
              <a:rPr lang="en-US" sz="882">
                <a:solidFill>
                  <a:schemeClr val="dk1"/>
                </a:solidFill>
                <a:latin typeface="Quattrocento Sans"/>
                <a:ea typeface="Quattrocento Sans"/>
                <a:cs typeface="Quattrocento Sans"/>
                <a:sym typeface="Quattrocento Sans"/>
              </a:rPr>
            </a:b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If Python is installed, the version number will appear in the output. If you install Python and are asked during the install process whether Python should be added to your system path, answer yes.</a:t>
            </a:r>
            <a:endParaRPr/>
          </a:p>
          <a:p>
            <a:pPr indent="-172593" lvl="0" marL="228600" rtl="0" algn="l">
              <a:spcBef>
                <a:spcPts val="0"/>
              </a:spcBef>
              <a:spcAft>
                <a:spcPts val="0"/>
              </a:spcAft>
              <a:buClr>
                <a:schemeClr val="dk1"/>
              </a:buClr>
              <a:buSzPts val="882"/>
              <a:buFont typeface="Calibri"/>
              <a:buNone/>
            </a:pPr>
            <a:r>
              <a:t/>
            </a:r>
            <a:endParaRPr sz="882">
              <a:solidFill>
                <a:schemeClr val="dk1"/>
              </a:solidFill>
              <a:latin typeface="Quattrocento Sans"/>
              <a:ea typeface="Quattrocento Sans"/>
              <a:cs typeface="Quattrocento Sans"/>
              <a:sym typeface="Quattrocento Sans"/>
            </a:endParaRPr>
          </a:p>
          <a:p>
            <a:pPr indent="-228600" lvl="0" marL="228600" rtl="0" algn="l">
              <a:spcBef>
                <a:spcPts val="0"/>
              </a:spcBef>
              <a:spcAft>
                <a:spcPts val="0"/>
              </a:spcAft>
              <a:buClr>
                <a:schemeClr val="dk1"/>
              </a:buClr>
              <a:buSzPts val="882"/>
              <a:buFont typeface="Calibri"/>
              <a:buAutoNum type="arabicPeriod"/>
            </a:pPr>
            <a:r>
              <a:rPr lang="en-US" sz="882">
                <a:solidFill>
                  <a:schemeClr val="dk1"/>
                </a:solidFill>
                <a:latin typeface="Quattrocento Sans"/>
                <a:ea typeface="Quattrocento Sans"/>
                <a:cs typeface="Quattrocento Sans"/>
                <a:sym typeface="Quattrocento Sans"/>
              </a:rPr>
              <a:t>If you are running Windows, run the following command to install the latest version of pip, the Python package manager:</a:t>
            </a:r>
            <a:br>
              <a:rPr lang="en-US" sz="882">
                <a:solidFill>
                  <a:schemeClr val="dk1"/>
                </a:solidFill>
                <a:latin typeface="Quattrocento Sans"/>
                <a:ea typeface="Quattrocento Sans"/>
                <a:cs typeface="Quattrocento Sans"/>
                <a:sym typeface="Quattrocento Sans"/>
              </a:rPr>
            </a:b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python -m pip install --upgrade pip</a:t>
            </a:r>
            <a:br>
              <a:rPr lang="en-US" sz="882">
                <a:solidFill>
                  <a:schemeClr val="dk1"/>
                </a:solidFill>
                <a:latin typeface="Quattrocento Sans"/>
                <a:ea typeface="Quattrocento Sans"/>
                <a:cs typeface="Quattrocento Sans"/>
                <a:sym typeface="Quattrocento Sans"/>
              </a:rPr>
            </a:b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If you are running macOS or Linux, use this command instead:</a:t>
            </a:r>
            <a:br>
              <a:rPr lang="en-US" sz="882">
                <a:solidFill>
                  <a:schemeClr val="dk1"/>
                </a:solidFill>
                <a:latin typeface="Quattrocento Sans"/>
                <a:ea typeface="Quattrocento Sans"/>
                <a:cs typeface="Quattrocento Sans"/>
                <a:sym typeface="Quattrocento Sans"/>
              </a:rPr>
            </a:b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python3 -m pip install --user --upgrade pip</a:t>
            </a:r>
            <a:br>
              <a:rPr lang="en-US" sz="882">
                <a:solidFill>
                  <a:schemeClr val="dk1"/>
                </a:solidFill>
                <a:latin typeface="Quattrocento Sans"/>
                <a:ea typeface="Quattrocento Sans"/>
                <a:cs typeface="Quattrocento Sans"/>
                <a:sym typeface="Quattrocento Sans"/>
              </a:rPr>
            </a:b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This is important because older versions of pip may miss some of the dependencies needed for execution in Azure.</a:t>
            </a:r>
            <a:br>
              <a:rPr lang="en-US" sz="882">
                <a:solidFill>
                  <a:schemeClr val="dk1"/>
                </a:solidFill>
                <a:latin typeface="Quattrocento Sans"/>
                <a:ea typeface="Quattrocento Sans"/>
                <a:cs typeface="Quattrocento Sans"/>
                <a:sym typeface="Quattrocento Sans"/>
              </a:rPr>
            </a:br>
            <a:endParaRPr sz="882">
              <a:solidFill>
                <a:schemeClr val="dk1"/>
              </a:solidFill>
              <a:latin typeface="Quattrocento Sans"/>
              <a:ea typeface="Quattrocento Sans"/>
              <a:cs typeface="Quattrocento Sans"/>
              <a:sym typeface="Quattrocento Sans"/>
            </a:endParaRPr>
          </a:p>
          <a:p>
            <a:pPr indent="-228600" lvl="0" marL="228600" rtl="0" algn="l">
              <a:spcBef>
                <a:spcPts val="0"/>
              </a:spcBef>
              <a:spcAft>
                <a:spcPts val="0"/>
              </a:spcAft>
              <a:buClr>
                <a:schemeClr val="dk1"/>
              </a:buClr>
              <a:buSzPts val="882"/>
              <a:buFont typeface="Calibri"/>
              <a:buAutoNum type="arabicPeriod"/>
            </a:pPr>
            <a:r>
              <a:rPr lang="en-US" sz="882">
                <a:solidFill>
                  <a:schemeClr val="dk1"/>
                </a:solidFill>
                <a:latin typeface="Quattrocento Sans"/>
                <a:ea typeface="Quattrocento Sans"/>
                <a:cs typeface="Quattrocento Sans"/>
                <a:sym typeface="Quattrocento Sans"/>
              </a:rPr>
              <a:t>Create a directory on your hard disk in the location of your choice. This will be the </a:t>
            </a:r>
            <a:r>
              <a:rPr i="1" lang="en-US" sz="882">
                <a:solidFill>
                  <a:schemeClr val="dk1"/>
                </a:solidFill>
                <a:latin typeface="Quattrocento Sans"/>
                <a:ea typeface="Quattrocento Sans"/>
                <a:cs typeface="Quattrocento Sans"/>
                <a:sym typeface="Quattrocento Sans"/>
              </a:rPr>
              <a:t>project directory</a:t>
            </a:r>
            <a:r>
              <a:rPr lang="en-US" sz="882">
                <a:solidFill>
                  <a:schemeClr val="dk1"/>
                </a:solidFill>
                <a:latin typeface="Quattrocento Sans"/>
                <a:ea typeface="Quattrocento Sans"/>
                <a:cs typeface="Quattrocento Sans"/>
                <a:sym typeface="Quattrocento Sans"/>
              </a:rPr>
              <a:t> and will hold the files that create the Contoso Travel website. It is also where your virtual Python environment will be created.</a:t>
            </a:r>
            <a:endParaRPr/>
          </a:p>
          <a:p>
            <a:pPr indent="-172593" lvl="0" marL="228600" rtl="0" algn="l">
              <a:spcBef>
                <a:spcPts val="0"/>
              </a:spcBef>
              <a:spcAft>
                <a:spcPts val="0"/>
              </a:spcAft>
              <a:buClr>
                <a:schemeClr val="dk1"/>
              </a:buClr>
              <a:buSzPts val="882"/>
              <a:buFont typeface="Calibri"/>
              <a:buNone/>
            </a:pPr>
            <a:r>
              <a:t/>
            </a:r>
            <a:endParaRPr sz="882">
              <a:solidFill>
                <a:schemeClr val="dk1"/>
              </a:solidFill>
              <a:latin typeface="Quattrocento Sans"/>
              <a:ea typeface="Quattrocento Sans"/>
              <a:cs typeface="Quattrocento Sans"/>
              <a:sym typeface="Quattrocento Sans"/>
            </a:endParaRPr>
          </a:p>
          <a:p>
            <a:pPr indent="-228600" lvl="0" marL="228600" rtl="0" algn="l">
              <a:spcBef>
                <a:spcPts val="0"/>
              </a:spcBef>
              <a:spcAft>
                <a:spcPts val="0"/>
              </a:spcAft>
              <a:buClr>
                <a:schemeClr val="dk1"/>
              </a:buClr>
              <a:buSzPts val="882"/>
              <a:buFont typeface="Calibri"/>
              <a:buAutoNum type="arabicPeriod"/>
            </a:pPr>
            <a:r>
              <a:rPr lang="en-US" sz="882">
                <a:solidFill>
                  <a:schemeClr val="dk1"/>
                </a:solidFill>
                <a:latin typeface="Quattrocento Sans"/>
                <a:ea typeface="Quattrocento Sans"/>
                <a:cs typeface="Quattrocento Sans"/>
                <a:sym typeface="Quattrocento Sans"/>
              </a:rPr>
              <a:t>In a command prompt window or terminal, run the cd command to switch to the project directory. If you are running Windows, use the following commands to create a virtual environment in the “env” subdirectory and activate the environment:</a:t>
            </a:r>
            <a:br>
              <a:rPr lang="en-US" sz="882">
                <a:solidFill>
                  <a:schemeClr val="dk1"/>
                </a:solidFill>
                <a:latin typeface="Quattrocento Sans"/>
                <a:ea typeface="Quattrocento Sans"/>
                <a:cs typeface="Quattrocento Sans"/>
                <a:sym typeface="Quattrocento Sans"/>
              </a:rPr>
            </a:b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python -m venv env</a:t>
            </a: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env\scripts\activate</a:t>
            </a:r>
            <a:br>
              <a:rPr lang="en-US" sz="882">
                <a:solidFill>
                  <a:schemeClr val="dk1"/>
                </a:solidFill>
                <a:latin typeface="Quattrocento Sans"/>
                <a:ea typeface="Quattrocento Sans"/>
                <a:cs typeface="Quattrocento Sans"/>
                <a:sym typeface="Quattrocento Sans"/>
              </a:rPr>
            </a:b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If you are running macOS or Linux, use these commands instead:</a:t>
            </a:r>
            <a:br>
              <a:rPr lang="en-US" sz="882">
                <a:solidFill>
                  <a:schemeClr val="dk1"/>
                </a:solidFill>
                <a:latin typeface="Quattrocento Sans"/>
                <a:ea typeface="Quattrocento Sans"/>
                <a:cs typeface="Quattrocento Sans"/>
                <a:sym typeface="Quattrocento Sans"/>
              </a:rPr>
            </a:b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python3 -m venv env</a:t>
            </a: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source env/bin/activate</a:t>
            </a:r>
            <a:endParaRPr/>
          </a:p>
          <a:p>
            <a:pPr indent="-172593" lvl="0" marL="228600" rtl="0" algn="l">
              <a:spcBef>
                <a:spcPts val="0"/>
              </a:spcBef>
              <a:spcAft>
                <a:spcPts val="0"/>
              </a:spcAft>
              <a:buClr>
                <a:schemeClr val="dk1"/>
              </a:buClr>
              <a:buSzPts val="882"/>
              <a:buFont typeface="Calibri"/>
              <a:buNone/>
            </a:pPr>
            <a:r>
              <a:t/>
            </a:r>
            <a:endParaRPr sz="882">
              <a:solidFill>
                <a:schemeClr val="dk1"/>
              </a:solidFill>
              <a:latin typeface="Quattrocento Sans"/>
              <a:ea typeface="Quattrocento Sans"/>
              <a:cs typeface="Quattrocento Sans"/>
              <a:sym typeface="Quattrocento Sans"/>
            </a:endParaRPr>
          </a:p>
          <a:p>
            <a:pPr indent="-228600" lvl="0" marL="228600" rtl="0" algn="l">
              <a:spcBef>
                <a:spcPts val="0"/>
              </a:spcBef>
              <a:spcAft>
                <a:spcPts val="0"/>
              </a:spcAft>
              <a:buClr>
                <a:schemeClr val="dk1"/>
              </a:buClr>
              <a:buSzPts val="882"/>
              <a:buFont typeface="Calibri"/>
              <a:buAutoNum type="arabicPeriod"/>
            </a:pPr>
            <a:r>
              <a:rPr lang="en-US" sz="882">
                <a:solidFill>
                  <a:schemeClr val="dk1"/>
                </a:solidFill>
                <a:latin typeface="Quattrocento Sans"/>
                <a:ea typeface="Quattrocento Sans"/>
                <a:cs typeface="Quattrocento Sans"/>
                <a:sym typeface="Quattrocento Sans"/>
              </a:rPr>
              <a:t>Now run the following commands to install Flask and the Python SDK for Azure’s Computer Vision API in the virtual environment:</a:t>
            </a:r>
            <a:br>
              <a:rPr lang="en-US" sz="882">
                <a:solidFill>
                  <a:schemeClr val="dk1"/>
                </a:solidFill>
                <a:latin typeface="Quattrocento Sans"/>
                <a:ea typeface="Quattrocento Sans"/>
                <a:cs typeface="Quattrocento Sans"/>
                <a:sym typeface="Quattrocento Sans"/>
              </a:rPr>
            </a:b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pip install Flask</a:t>
            </a: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pip install azure-cognitiveservices-vision-computervision</a:t>
            </a:r>
            <a:br>
              <a:rPr lang="en-US" sz="882">
                <a:solidFill>
                  <a:schemeClr val="dk1"/>
                </a:solidFill>
                <a:latin typeface="Quattrocento Sans"/>
                <a:ea typeface="Quattrocento Sans"/>
                <a:cs typeface="Quattrocento Sans"/>
                <a:sym typeface="Quattrocento Sans"/>
              </a:rPr>
            </a:b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882"/>
              <a:buFont typeface="Calibri"/>
              <a:buNone/>
            </a:pPr>
            <a:r>
              <a:rPr lang="en-US" sz="882">
                <a:solidFill>
                  <a:schemeClr val="dk1"/>
                </a:solidFill>
                <a:latin typeface="Quattrocento Sans"/>
                <a:ea typeface="Quattrocento Sans"/>
                <a:cs typeface="Quattrocento Sans"/>
                <a:sym typeface="Quattrocento Sans"/>
              </a:rPr>
              <a:t>Leave the command prompt window or terminal open so that you can easily return to it later. When you run the website, you will want to run it from this directory with the virtual environment active.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lang="en-US" sz="882" u="sng">
                <a:solidFill>
                  <a:schemeClr val="dk1"/>
                </a:solidFill>
                <a:latin typeface="Quattrocento Sans"/>
                <a:ea typeface="Quattrocento Sans"/>
                <a:cs typeface="Quattrocento Sans"/>
                <a:sym typeface="Quattrocento Sans"/>
              </a:rPr>
              <a:t>1.b. Install the Azure Command-Line Interface (CLI</a:t>
            </a:r>
            <a:r>
              <a:rPr b="1" lang="en-US" sz="882">
                <a:solidFill>
                  <a:schemeClr val="dk1"/>
                </a:solidFill>
                <a:latin typeface="Quattrocento Sans"/>
                <a:ea typeface="Quattrocento Sans"/>
                <a:cs typeface="Quattrocento Sans"/>
                <a:sym typeface="Quattrocento Sans"/>
              </a:rPr>
              <a:t>)</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The </a:t>
            </a:r>
            <a:r>
              <a:rPr lang="en-US" sz="882" u="sng">
                <a:solidFill>
                  <a:schemeClr val="dk1"/>
                </a:solidFill>
                <a:latin typeface="Quattrocento Sans"/>
                <a:ea typeface="Quattrocento Sans"/>
                <a:cs typeface="Quattrocento Sans"/>
                <a:sym typeface="Quattrocento Sans"/>
                <a:hlinkClick r:id="rId6"/>
              </a:rPr>
              <a:t>Azure CLI</a:t>
            </a:r>
            <a:r>
              <a:rPr lang="en-US" sz="882">
                <a:solidFill>
                  <a:schemeClr val="dk1"/>
                </a:solidFill>
                <a:latin typeface="Quattrocento Sans"/>
                <a:ea typeface="Quattrocento Sans"/>
                <a:cs typeface="Quattrocento Sans"/>
                <a:sym typeface="Quattrocento Sans"/>
              </a:rPr>
              <a:t> is a command-line environment for creating and managing Azure resources. Versions are available for Windows, macOS, and Linux. In subsequent units, you will use the Azure CLI to create various Azure resources, including an </a:t>
            </a:r>
            <a:r>
              <a:rPr lang="en-US" sz="882" u="sng">
                <a:solidFill>
                  <a:schemeClr val="dk1"/>
                </a:solidFill>
                <a:latin typeface="Quattrocento Sans"/>
                <a:ea typeface="Quattrocento Sans"/>
                <a:cs typeface="Quattrocento Sans"/>
                <a:sym typeface="Quattrocento Sans"/>
                <a:hlinkClick r:id="rId7"/>
              </a:rPr>
              <a:t>Azure App Service</a:t>
            </a:r>
            <a:r>
              <a:rPr lang="en-US" sz="882">
                <a:solidFill>
                  <a:schemeClr val="dk1"/>
                </a:solidFill>
                <a:latin typeface="Quattrocento Sans"/>
                <a:ea typeface="Quattrocento Sans"/>
                <a:cs typeface="Quattrocento Sans"/>
                <a:sym typeface="Quattrocento Sans"/>
              </a:rPr>
              <a:t> to host a website. Here, you will install the Azure CLI and sign in to it for the first time.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228600" lvl="0" marL="228600" rtl="0" algn="l">
              <a:spcBef>
                <a:spcPts val="0"/>
              </a:spcBef>
              <a:spcAft>
                <a:spcPts val="0"/>
              </a:spcAft>
              <a:buClr>
                <a:schemeClr val="dk1"/>
              </a:buClr>
              <a:buSzPts val="882"/>
              <a:buFont typeface="Calibri"/>
              <a:buAutoNum type="arabicPeriod" startAt="6"/>
            </a:pPr>
            <a:r>
              <a:rPr lang="en-US" sz="882">
                <a:solidFill>
                  <a:schemeClr val="dk1"/>
                </a:solidFill>
                <a:latin typeface="Quattrocento Sans"/>
                <a:ea typeface="Quattrocento Sans"/>
                <a:cs typeface="Quattrocento Sans"/>
                <a:sym typeface="Quattrocento Sans"/>
              </a:rPr>
              <a:t>If the Azure CLI isn’t installed on your computer, go to the </a:t>
            </a:r>
            <a:r>
              <a:rPr lang="en-US" sz="882" u="sng">
                <a:solidFill>
                  <a:schemeClr val="dk1"/>
                </a:solidFill>
                <a:latin typeface="Quattrocento Sans"/>
                <a:ea typeface="Quattrocento Sans"/>
                <a:cs typeface="Quattrocento Sans"/>
                <a:sym typeface="Quattrocento Sans"/>
                <a:hlinkClick r:id="rId8"/>
              </a:rPr>
              <a:t>Azure CLI webpage</a:t>
            </a:r>
            <a:r>
              <a:rPr lang="en-US" sz="882">
                <a:solidFill>
                  <a:schemeClr val="dk1"/>
                </a:solidFill>
                <a:latin typeface="Quattrocento Sans"/>
                <a:ea typeface="Quattrocento Sans"/>
                <a:cs typeface="Quattrocento Sans"/>
                <a:sym typeface="Quattrocento Sans"/>
              </a:rPr>
              <a:t> and install it now. You can determine whether it’s installed by executing an az -v command in a command prompt window or terminal. If the CLI is installed, a version number will appear in the output.</a:t>
            </a:r>
            <a:endParaRPr/>
          </a:p>
          <a:p>
            <a:pPr indent="-172593" lvl="0" marL="228600" rtl="0" algn="l">
              <a:spcBef>
                <a:spcPts val="0"/>
              </a:spcBef>
              <a:spcAft>
                <a:spcPts val="0"/>
              </a:spcAft>
              <a:buClr>
                <a:schemeClr val="dk1"/>
              </a:buClr>
              <a:buSzPts val="882"/>
              <a:buFont typeface="Calibri"/>
              <a:buNone/>
            </a:pPr>
            <a:r>
              <a:t/>
            </a:r>
            <a:endParaRPr sz="882">
              <a:solidFill>
                <a:schemeClr val="dk1"/>
              </a:solidFill>
              <a:latin typeface="Quattrocento Sans"/>
              <a:ea typeface="Quattrocento Sans"/>
              <a:cs typeface="Quattrocento Sans"/>
              <a:sym typeface="Quattrocento Sans"/>
            </a:endParaRPr>
          </a:p>
          <a:p>
            <a:pPr indent="-228600" lvl="0" marL="228600" rtl="0" algn="l">
              <a:spcBef>
                <a:spcPts val="0"/>
              </a:spcBef>
              <a:spcAft>
                <a:spcPts val="0"/>
              </a:spcAft>
              <a:buClr>
                <a:schemeClr val="dk1"/>
              </a:buClr>
              <a:buSzPts val="882"/>
              <a:buFont typeface="Calibri"/>
              <a:buAutoNum type="arabicPeriod" startAt="6"/>
            </a:pPr>
            <a:r>
              <a:rPr lang="en-US" sz="882">
                <a:solidFill>
                  <a:schemeClr val="dk1"/>
                </a:solidFill>
                <a:latin typeface="Quattrocento Sans"/>
                <a:ea typeface="Quattrocento Sans"/>
                <a:cs typeface="Quattrocento Sans"/>
                <a:sym typeface="Quattrocento Sans"/>
              </a:rPr>
              <a:t>In a command prompt window or terminal, sign in to Azure with the following command:</a:t>
            </a:r>
            <a:br>
              <a:rPr lang="en-US" sz="882">
                <a:solidFill>
                  <a:schemeClr val="dk1"/>
                </a:solidFill>
                <a:latin typeface="Quattrocento Sans"/>
                <a:ea typeface="Quattrocento Sans"/>
                <a:cs typeface="Quattrocento Sans"/>
                <a:sym typeface="Quattrocento Sans"/>
              </a:rPr>
            </a:b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az login</a:t>
            </a:r>
            <a:br>
              <a:rPr lang="en-US" sz="882">
                <a:solidFill>
                  <a:schemeClr val="dk1"/>
                </a:solidFill>
                <a:latin typeface="Quattrocento Sans"/>
                <a:ea typeface="Quattrocento Sans"/>
                <a:cs typeface="Quattrocento Sans"/>
                <a:sym typeface="Quattrocento Sans"/>
              </a:rPr>
            </a:b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In the ensuing browser window, sign in using your Microsoft account credentials. Then close the browser and return to the CLI.</a:t>
            </a:r>
            <a:endParaRPr/>
          </a:p>
          <a:p>
            <a:pPr indent="-172593" lvl="0" marL="228600" rtl="0" algn="l">
              <a:spcBef>
                <a:spcPts val="0"/>
              </a:spcBef>
              <a:spcAft>
                <a:spcPts val="0"/>
              </a:spcAft>
              <a:buClr>
                <a:schemeClr val="dk1"/>
              </a:buClr>
              <a:buSzPts val="882"/>
              <a:buFont typeface="Calibri"/>
              <a:buNone/>
            </a:pPr>
            <a:r>
              <a:t/>
            </a:r>
            <a:endParaRPr sz="882">
              <a:solidFill>
                <a:schemeClr val="dk1"/>
              </a:solidFill>
              <a:latin typeface="Quattrocento Sans"/>
              <a:ea typeface="Quattrocento Sans"/>
              <a:cs typeface="Quattrocento Sans"/>
              <a:sym typeface="Quattrocento Sans"/>
            </a:endParaRPr>
          </a:p>
          <a:p>
            <a:pPr indent="-228600" lvl="0" marL="228600" rtl="0" algn="l">
              <a:spcBef>
                <a:spcPts val="0"/>
              </a:spcBef>
              <a:spcAft>
                <a:spcPts val="0"/>
              </a:spcAft>
              <a:buClr>
                <a:schemeClr val="dk1"/>
              </a:buClr>
              <a:buSzPts val="882"/>
              <a:buFont typeface="Calibri"/>
              <a:buAutoNum type="arabicPeriod" startAt="6"/>
            </a:pPr>
            <a:r>
              <a:rPr lang="en-US" sz="882">
                <a:solidFill>
                  <a:schemeClr val="dk1"/>
                </a:solidFill>
                <a:latin typeface="Quattrocento Sans"/>
                <a:ea typeface="Quattrocento Sans"/>
                <a:cs typeface="Quattrocento Sans"/>
                <a:sym typeface="Quattrocento Sans"/>
              </a:rPr>
              <a:t>Type the following command to list the Azure subscriptions associated with your Microsoft account:</a:t>
            </a:r>
            <a:br>
              <a:rPr lang="en-US" sz="882">
                <a:solidFill>
                  <a:schemeClr val="dk1"/>
                </a:solidFill>
                <a:latin typeface="Quattrocento Sans"/>
                <a:ea typeface="Quattrocento Sans"/>
                <a:cs typeface="Quattrocento Sans"/>
                <a:sym typeface="Quattrocento Sans"/>
              </a:rPr>
            </a:b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az account list</a:t>
            </a:r>
            <a:br>
              <a:rPr lang="en-US" sz="882">
                <a:solidFill>
                  <a:schemeClr val="dk1"/>
                </a:solidFill>
                <a:latin typeface="Quattrocento Sans"/>
                <a:ea typeface="Quattrocento Sans"/>
                <a:cs typeface="Quattrocento Sans"/>
                <a:sym typeface="Quattrocento Sans"/>
              </a:rPr>
            </a:b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The default subscription—the one used to create resources created with the CLI—is marked </a:t>
            </a:r>
            <a:r>
              <a:rPr lang="en-US" sz="882">
                <a:solidFill>
                  <a:schemeClr val="dk1"/>
                </a:solidFill>
                <a:latin typeface="Consolas"/>
                <a:ea typeface="Consolas"/>
                <a:cs typeface="Consolas"/>
                <a:sym typeface="Consolas"/>
              </a:rPr>
              <a:t>isDefault=true</a:t>
            </a:r>
            <a:r>
              <a:rPr lang="en-US" sz="882">
                <a:solidFill>
                  <a:schemeClr val="dk1"/>
                </a:solidFill>
                <a:latin typeface="Quattrocento Sans"/>
                <a:ea typeface="Quattrocento Sans"/>
                <a:cs typeface="Quattrocento Sans"/>
                <a:sym typeface="Quattrocento Sans"/>
              </a:rPr>
              <a:t>. If that’s the subscription you want to use, or if it’s the only subscription in the list, you’re done. Otherwise, use the following command to designate one of the other subscriptions as the default, replacing SUBSCRIPTION_ID with the ID of that subscription:</a:t>
            </a:r>
            <a:br>
              <a:rPr lang="en-US" sz="882">
                <a:solidFill>
                  <a:schemeClr val="dk1"/>
                </a:solidFill>
                <a:latin typeface="Quattrocento Sans"/>
                <a:ea typeface="Quattrocento Sans"/>
                <a:cs typeface="Quattrocento Sans"/>
                <a:sym typeface="Quattrocento Sans"/>
              </a:rPr>
            </a:b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az account set -s SUBSCRIPTION_ID</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If you aren’t familiar with the Azure CLI, you can learn more about it and the numerous commands it supports in </a:t>
            </a:r>
            <a:r>
              <a:rPr lang="en-US" sz="882" u="sng">
                <a:solidFill>
                  <a:schemeClr val="dk1"/>
                </a:solidFill>
                <a:latin typeface="Quattrocento Sans"/>
                <a:ea typeface="Quattrocento Sans"/>
                <a:cs typeface="Quattrocento Sans"/>
                <a:sym typeface="Quattrocento Sans"/>
                <a:hlinkClick r:id="rId9"/>
              </a:rPr>
              <a:t>Get started with the Azure CLI</a:t>
            </a:r>
            <a:r>
              <a:rPr lang="en-US" sz="882">
                <a:solidFill>
                  <a:schemeClr val="dk1"/>
                </a:solidFill>
                <a:latin typeface="Quattrocento Sans"/>
                <a:ea typeface="Quattrocento Sans"/>
                <a:cs typeface="Quattrocento Sans"/>
                <a:sym typeface="Quattrocento Sans"/>
              </a:rPr>
              <a:t>. Most operations that you perform in Azure can be performed with the CLI or through the </a:t>
            </a:r>
            <a:r>
              <a:rPr lang="en-US" sz="882" u="sng">
                <a:solidFill>
                  <a:schemeClr val="dk1"/>
                </a:solidFill>
                <a:latin typeface="Quattrocento Sans"/>
                <a:ea typeface="Quattrocento Sans"/>
                <a:cs typeface="Quattrocento Sans"/>
                <a:sym typeface="Quattrocento Sans"/>
                <a:hlinkClick r:id="rId10"/>
              </a:rPr>
              <a:t>Azure Portal</a:t>
            </a:r>
            <a:r>
              <a:rPr lang="en-US" sz="882">
                <a:solidFill>
                  <a:schemeClr val="dk1"/>
                </a:solidFill>
                <a:latin typeface="Quattrocento Sans"/>
                <a:ea typeface="Quattrocento Sans"/>
                <a:cs typeface="Quattrocento Sans"/>
                <a:sym typeface="Quattrocento Sans"/>
              </a:rPr>
              <a:t>. Power users tend to prefer the CLI, in part because CLI commands can be used in scripts to automate repetitive tasks.</a:t>
            </a:r>
            <a:endParaRPr/>
          </a:p>
        </p:txBody>
      </p:sp>
      <p:sp>
        <p:nvSpPr>
          <p:cNvPr id="951" name="Google Shape;951;p4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2" name="Google Shape;952;p4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953" name="Google Shape;953;p40: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954" name="Google Shape;954;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00">
                <a:solidFill>
                  <a:schemeClr val="accent2"/>
                </a:solidFill>
              </a:rPr>
              <a:t>Welcome to your &lt;</a:t>
            </a:r>
            <a:r>
              <a:rPr i="1" lang="en-US" sz="800">
                <a:solidFill>
                  <a:schemeClr val="accent2"/>
                </a:solidFill>
              </a:rPr>
              <a:t>location</a:t>
            </a:r>
            <a:r>
              <a:rPr lang="en-US" sz="800">
                <a:solidFill>
                  <a:schemeClr val="accent2"/>
                </a:solidFill>
              </a:rPr>
              <a:t>&gt; Microsoft Reactors. We </a:t>
            </a:r>
            <a:r>
              <a:rPr lang="en-US" sz="800"/>
              <a:t>are worldwide local community spaces where developers and startup leaders meet, learn, and connect. Reactors build a diverse community by providing training, learning paths, industry speakers, and seminars, plus meetups and other community events related to emerging technology trends. </a:t>
            </a:r>
            <a:endParaRPr/>
          </a:p>
          <a:p>
            <a:pPr indent="0" lvl="0" marL="0" rtl="0" algn="l">
              <a:spcBef>
                <a:spcPts val="0"/>
              </a:spcBef>
              <a:spcAft>
                <a:spcPts val="0"/>
              </a:spcAft>
              <a:buNone/>
            </a:pPr>
            <a:r>
              <a:t/>
            </a:r>
            <a:endParaRPr sz="800"/>
          </a:p>
          <a:p>
            <a:pPr indent="0" lvl="0" marL="0" rtl="0" algn="l">
              <a:spcBef>
                <a:spcPts val="0"/>
              </a:spcBef>
              <a:spcAft>
                <a:spcPts val="0"/>
              </a:spcAft>
              <a:buNone/>
            </a:pPr>
            <a:r>
              <a:rPr lang="en-US" sz="800">
                <a:solidFill>
                  <a:schemeClr val="accent2"/>
                </a:solidFill>
              </a:rPr>
              <a:t>Reactor </a:t>
            </a:r>
            <a:r>
              <a:rPr lang="en-US" sz="800"/>
              <a:t>learning, networking, and leadership opportunities are designed to focus on real-world challenges to enable members of the tech community to stay up to date and drive solutions.  Reactors are a place to share knowledge and expand impact in the company of technology enthusiasts locally and globally. </a:t>
            </a:r>
            <a:endParaRPr/>
          </a:p>
          <a:p>
            <a:pPr indent="0" lvl="0" marL="0" rtl="0" algn="l">
              <a:spcBef>
                <a:spcPts val="0"/>
              </a:spcBef>
              <a:spcAft>
                <a:spcPts val="0"/>
              </a:spcAft>
              <a:buNone/>
            </a:pPr>
            <a:r>
              <a:t/>
            </a:r>
            <a:endParaRPr/>
          </a:p>
          <a:p>
            <a:pPr indent="0" lvl="0" marL="0" rtl="0" algn="l">
              <a:spcBef>
                <a:spcPts val="339"/>
              </a:spcBef>
              <a:spcAft>
                <a:spcPts val="0"/>
              </a:spcAft>
              <a:buNone/>
            </a:pPr>
            <a:r>
              <a:rPr lang="en-US"/>
              <a:t>We have workshops and other learning opportunities planned throughout the year. Or if you want to host your own event at a Reactor, you can make the request on our website.</a:t>
            </a:r>
            <a:endParaRPr/>
          </a:p>
        </p:txBody>
      </p:sp>
      <p:sp>
        <p:nvSpPr>
          <p:cNvPr id="312" name="Google Shape;312;p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endParaRPr>
          </a:p>
        </p:txBody>
      </p:sp>
      <p:sp>
        <p:nvSpPr>
          <p:cNvPr id="313" name="Google Shape;313;p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314" name="Google Shape;314;p4: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solidFill>
                  <a:srgbClr val="000000"/>
                </a:solidFill>
              </a:rPr>
              <a:t>8/11/2020 4:19 PM</a:t>
            </a:r>
            <a:endParaRPr>
              <a:solidFill>
                <a:srgbClr val="000000"/>
              </a:solidFill>
            </a:endParaRPr>
          </a:p>
        </p:txBody>
      </p:sp>
      <p:sp>
        <p:nvSpPr>
          <p:cNvPr id="315" name="Google Shape;31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9" name="Google Shape;979;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1" lang="en-US" sz="882">
                <a:solidFill>
                  <a:schemeClr val="dk1"/>
                </a:solidFill>
                <a:latin typeface="Quattrocento Sans"/>
                <a:ea typeface="Quattrocento Sans"/>
                <a:cs typeface="Quattrocento Sans"/>
                <a:sym typeface="Quattrocento Sans"/>
              </a:rPr>
              <a:t>Variables</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As in other programming languages, it is often essential to save values for using variables in Python later. Python assigns values to variables using the equals sign (=). (Note that one initial stylistic difference between Python and Java, for example, is that Python does not conclude line with semicolons).</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n-US" sz="882">
                <a:solidFill>
                  <a:schemeClr val="dk1"/>
                </a:solidFill>
                <a:latin typeface="Quattrocento Sans"/>
                <a:ea typeface="Quattrocento Sans"/>
                <a:cs typeface="Quattrocento Sans"/>
                <a:sym typeface="Quattrocento Sans"/>
              </a:rPr>
              <a:t>Data types</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Python has many compound data types used to group together other values. We will use two of them to build this website: </a:t>
            </a:r>
            <a:r>
              <a:rPr lang="en-US" sz="882" u="sng">
                <a:solidFill>
                  <a:schemeClr val="dk1"/>
                </a:solidFill>
                <a:latin typeface="Quattrocento Sans"/>
                <a:ea typeface="Quattrocento Sans"/>
                <a:cs typeface="Quattrocento Sans"/>
                <a:sym typeface="Quattrocento Sans"/>
                <a:hlinkClick r:id="rId2"/>
              </a:rPr>
              <a:t>lists</a:t>
            </a:r>
            <a:r>
              <a:rPr lang="en-US" sz="882">
                <a:solidFill>
                  <a:schemeClr val="dk1"/>
                </a:solidFill>
                <a:latin typeface="Quattrocento Sans"/>
                <a:ea typeface="Quattrocento Sans"/>
                <a:cs typeface="Quattrocento Sans"/>
                <a:sym typeface="Quattrocento Sans"/>
              </a:rPr>
              <a:t> and </a:t>
            </a:r>
            <a:r>
              <a:rPr lang="en-US" sz="882" u="sng">
                <a:solidFill>
                  <a:schemeClr val="dk1"/>
                </a:solidFill>
                <a:latin typeface="Quattrocento Sans"/>
                <a:ea typeface="Quattrocento Sans"/>
                <a:cs typeface="Quattrocento Sans"/>
                <a:sym typeface="Quattrocento Sans"/>
                <a:hlinkClick r:id="rId3"/>
              </a:rPr>
              <a:t>dictionaries</a:t>
            </a:r>
            <a:r>
              <a:rPr lang="en-US" sz="882">
                <a:solidFill>
                  <a:schemeClr val="dk1"/>
                </a:solidFill>
                <a:latin typeface="Quattrocento Sans"/>
                <a:ea typeface="Quattrocento Sans"/>
                <a:cs typeface="Quattrocento Sans"/>
                <a:sym typeface="Quattrocento Sans"/>
              </a:rPr>
              <a:t>.</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lang="en-US" sz="882">
                <a:solidFill>
                  <a:schemeClr val="dk1"/>
                </a:solidFill>
                <a:latin typeface="Quattrocento Sans"/>
                <a:ea typeface="Quattrocento Sans"/>
                <a:cs typeface="Quattrocento Sans"/>
                <a:sym typeface="Quattrocento Sans"/>
              </a:rPr>
              <a:t>Lists</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The most versatile compound data type in Python are lists. Lists in Python can be written as a sequence of comma-separated values (items) between square brackets. Lists might contain items of different types, but usually the items all have the same type. Python includes many handy functions that are available to all lists. The one we will use in this section is </a:t>
            </a:r>
            <a:r>
              <a:rPr lang="en-US" sz="882" u="sng">
                <a:solidFill>
                  <a:schemeClr val="dk1"/>
                </a:solidFill>
                <a:latin typeface="Quattrocento Sans"/>
                <a:ea typeface="Quattrocento Sans"/>
                <a:cs typeface="Quattrocento Sans"/>
                <a:sym typeface="Quattrocento Sans"/>
                <a:hlinkClick r:id="rId4"/>
              </a:rPr>
              <a:t>append()</a:t>
            </a:r>
            <a:r>
              <a:rPr lang="en-US" sz="882">
                <a:solidFill>
                  <a:schemeClr val="dk1"/>
                </a:solidFill>
                <a:latin typeface="Quattrocento Sans"/>
                <a:ea typeface="Quattrocento Sans"/>
                <a:cs typeface="Quattrocento Sans"/>
                <a:sym typeface="Quattrocento Sans"/>
              </a:rPr>
              <a:t>, which enables you to add to the end of a list.</a:t>
            </a:r>
            <a:endParaRPr/>
          </a:p>
          <a:p>
            <a:pPr indent="0" lvl="0" marL="0" rtl="0" algn="l">
              <a:spcBef>
                <a:spcPts val="0"/>
              </a:spcBef>
              <a:spcAft>
                <a:spcPts val="0"/>
              </a:spcAft>
              <a:buNone/>
            </a:pPr>
            <a:r>
              <a:t/>
            </a:r>
            <a:endParaRPr b="1"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lang="en-US" sz="882">
                <a:solidFill>
                  <a:schemeClr val="dk1"/>
                </a:solidFill>
                <a:latin typeface="Quattrocento Sans"/>
                <a:ea typeface="Quattrocento Sans"/>
                <a:cs typeface="Quattrocento Sans"/>
                <a:sym typeface="Quattrocento Sans"/>
              </a:rPr>
              <a:t>Dictionaries</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The other Python data type that we will use in this hands-on section are dictionaries. Dictionaries in Python provide a means of mapping information between unique keys and values. You create dictionaries by listing zero or more key-value pairs inside of braces. The keys for dictionaries that we will use in this section will all be strings.</a:t>
            </a:r>
            <a:endParaRPr/>
          </a:p>
          <a:p>
            <a:pPr indent="0" lvl="0" marL="0" rtl="0" algn="l">
              <a:spcBef>
                <a:spcPts val="0"/>
              </a:spcBef>
              <a:spcAft>
                <a:spcPts val="0"/>
              </a:spcAft>
              <a:buNone/>
            </a:pPr>
            <a:r>
              <a:t/>
            </a:r>
            <a:endParaRPr/>
          </a:p>
        </p:txBody>
      </p:sp>
      <p:sp>
        <p:nvSpPr>
          <p:cNvPr id="980" name="Google Shape;980;p4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1" name="Google Shape;981;p4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982" name="Google Shape;982;p41: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983" name="Google Shape;983;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0" name="Google Shape;1000;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1" lang="en-US" sz="882">
                <a:solidFill>
                  <a:schemeClr val="dk1"/>
                </a:solidFill>
                <a:latin typeface="Quattrocento Sans"/>
                <a:ea typeface="Quattrocento Sans"/>
                <a:cs typeface="Quattrocento Sans"/>
                <a:sym typeface="Quattrocento Sans"/>
              </a:rPr>
              <a:t>Control flow expressions</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Although Python has many control flow expressions familiar to programmers coming from other languages, we will use only two in this section: the </a:t>
            </a:r>
            <a:r>
              <a:rPr lang="en-US" sz="882" u="sng">
                <a:solidFill>
                  <a:schemeClr val="dk1"/>
                </a:solidFill>
                <a:latin typeface="Quattrocento Sans"/>
                <a:ea typeface="Quattrocento Sans"/>
                <a:cs typeface="Quattrocento Sans"/>
                <a:sym typeface="Quattrocento Sans"/>
                <a:hlinkClick r:id="rId2"/>
              </a:rPr>
              <a:t>if</a:t>
            </a:r>
            <a:r>
              <a:rPr lang="en-US" sz="882">
                <a:solidFill>
                  <a:schemeClr val="dk1"/>
                </a:solidFill>
                <a:latin typeface="Quattrocento Sans"/>
                <a:ea typeface="Quattrocento Sans"/>
                <a:cs typeface="Quattrocento Sans"/>
                <a:sym typeface="Quattrocento Sans"/>
              </a:rPr>
              <a:t> statement and the </a:t>
            </a:r>
            <a:r>
              <a:rPr lang="en-US" sz="882" u="sng">
                <a:solidFill>
                  <a:schemeClr val="dk1"/>
                </a:solidFill>
                <a:latin typeface="Quattrocento Sans"/>
                <a:ea typeface="Quattrocento Sans"/>
                <a:cs typeface="Quattrocento Sans"/>
                <a:sym typeface="Quattrocento Sans"/>
                <a:hlinkClick r:id="rId3"/>
              </a:rPr>
              <a:t>for</a:t>
            </a:r>
            <a:r>
              <a:rPr lang="en-US" sz="882">
                <a:solidFill>
                  <a:schemeClr val="dk1"/>
                </a:solidFill>
                <a:latin typeface="Quattrocento Sans"/>
                <a:ea typeface="Quattrocento Sans"/>
                <a:cs typeface="Quattrocento Sans"/>
                <a:sym typeface="Quattrocento Sans"/>
              </a:rPr>
              <a:t> loop.</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lang="en-US" sz="882">
                <a:solidFill>
                  <a:schemeClr val="dk1"/>
                </a:solidFill>
                <a:latin typeface="Quattrocento Sans"/>
                <a:ea typeface="Quattrocento Sans"/>
                <a:cs typeface="Quattrocento Sans"/>
                <a:sym typeface="Quattrocento Sans"/>
              </a:rPr>
              <a:t>If statements</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If statements in Python are similar to those in other programming languages like Java, and they will form the backbone of the logical flow of our Python coding in this section.</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Notice that, in contrast to Java (and other languages), Python does not use curly brackets to denote the contents of a loop. Instead, Python relies on indentation for this. (Per the official </a:t>
            </a:r>
            <a:r>
              <a:rPr lang="en-US" sz="882" u="sng">
                <a:solidFill>
                  <a:schemeClr val="dk1"/>
                </a:solidFill>
                <a:latin typeface="Quattrocento Sans"/>
                <a:ea typeface="Quattrocento Sans"/>
                <a:cs typeface="Quattrocento Sans"/>
                <a:sym typeface="Quattrocento Sans"/>
                <a:hlinkClick r:id="rId4"/>
              </a:rPr>
              <a:t>Python style guide</a:t>
            </a:r>
            <a:r>
              <a:rPr lang="en-US" sz="882">
                <a:solidFill>
                  <a:schemeClr val="dk1"/>
                </a:solidFill>
                <a:latin typeface="Quattrocento Sans"/>
                <a:ea typeface="Quattrocento Sans"/>
                <a:cs typeface="Quattrocento Sans"/>
                <a:sym typeface="Quattrocento Sans"/>
              </a:rPr>
              <a:t>, you should use four spaces per indentation level).</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lang="en-US" sz="882">
                <a:solidFill>
                  <a:schemeClr val="dk1"/>
                </a:solidFill>
                <a:latin typeface="Quattrocento Sans"/>
                <a:ea typeface="Quattrocento Sans"/>
                <a:cs typeface="Quattrocento Sans"/>
                <a:sym typeface="Quattrocento Sans"/>
              </a:rPr>
              <a:t>For loops</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It will be necessary in programming our website to iterate over the items in lists. We will use for loops to accomplish this.</a:t>
            </a:r>
            <a:endParaRPr/>
          </a:p>
        </p:txBody>
      </p:sp>
      <p:sp>
        <p:nvSpPr>
          <p:cNvPr id="1001" name="Google Shape;1001;p4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2" name="Google Shape;1002;p4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003" name="Google Shape;1003;p42: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004" name="Google Shape;1004;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5" name="Google Shape;1015;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sz="882">
                <a:solidFill>
                  <a:schemeClr val="dk1"/>
                </a:solidFill>
                <a:latin typeface="Quattrocento Sans"/>
                <a:ea typeface="Quattrocento Sans"/>
                <a:cs typeface="Quattrocento Sans"/>
                <a:sym typeface="Quattrocento Sans"/>
              </a:rPr>
              <a:t>Functions in Python</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As in other programming languages, it is often essential in Python to break down programs into reusable chunks. A primary means of doing that is through functions.</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Note again that indentation rather than curly brackets denotes the body of the function. Also note that, </a:t>
            </a:r>
            <a:r>
              <a:rPr lang="en-US" sz="882" u="sng">
                <a:solidFill>
                  <a:schemeClr val="dk1"/>
                </a:solidFill>
                <a:latin typeface="Quattrocento Sans"/>
                <a:ea typeface="Quattrocento Sans"/>
                <a:cs typeface="Quattrocento Sans"/>
                <a:sym typeface="Quattrocento Sans"/>
                <a:hlinkClick r:id="rId2"/>
              </a:rPr>
              <a:t>by convention</a:t>
            </a:r>
            <a:r>
              <a:rPr lang="en-US" sz="882">
                <a:solidFill>
                  <a:schemeClr val="dk1"/>
                </a:solidFill>
                <a:latin typeface="Quattrocento Sans"/>
                <a:ea typeface="Quattrocento Sans"/>
                <a:cs typeface="Quattrocento Sans"/>
                <a:sym typeface="Quattrocento Sans"/>
              </a:rPr>
              <a:t>, Python function names and variable names should be lowercase, with words separated by underscores as necessary to improve readability.</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i="0" lang="en-US" sz="882">
                <a:solidFill>
                  <a:schemeClr val="dk1"/>
                </a:solidFill>
                <a:latin typeface="Quattrocento Sans"/>
                <a:ea typeface="Quattrocento Sans"/>
                <a:cs typeface="Quattrocento Sans"/>
                <a:sym typeface="Quattrocento Sans"/>
              </a:rPr>
              <a:t>Exception handling</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You can write Python programs to handle selected exceptions. Consider the following example, which asks the user for input until a valid integer has been entered. (Note that although we don’t use it in producing the website in this section, the Python </a:t>
            </a:r>
            <a:r>
              <a:rPr lang="en-US" sz="882" u="sng">
                <a:solidFill>
                  <a:schemeClr val="dk1"/>
                </a:solidFill>
                <a:latin typeface="Quattrocento Sans"/>
                <a:ea typeface="Quattrocento Sans"/>
                <a:cs typeface="Quattrocento Sans"/>
                <a:sym typeface="Quattrocento Sans"/>
                <a:hlinkClick r:id="rId3"/>
              </a:rPr>
              <a:t>while</a:t>
            </a:r>
            <a:r>
              <a:rPr lang="en-US" sz="882">
                <a:solidFill>
                  <a:schemeClr val="dk1"/>
                </a:solidFill>
                <a:latin typeface="Quattrocento Sans"/>
                <a:ea typeface="Quattrocento Sans"/>
                <a:cs typeface="Quattrocento Sans"/>
                <a:sym typeface="Quattrocento Sans"/>
              </a:rPr>
              <a:t> loop will help illustrate how exception-handling works in Python).</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This try statement in the slide works as follows:</a:t>
            </a:r>
            <a:endParaRPr/>
          </a:p>
          <a:p>
            <a:pPr indent="-228600" lvl="0" marL="228600" rtl="0" algn="l">
              <a:spcBef>
                <a:spcPts val="0"/>
              </a:spcBef>
              <a:spcAft>
                <a:spcPts val="0"/>
              </a:spcAft>
              <a:buClr>
                <a:schemeClr val="dk1"/>
              </a:buClr>
              <a:buSzPts val="1200"/>
              <a:buFont typeface="Calibri"/>
              <a:buAutoNum type="arabicPeriod"/>
            </a:pPr>
            <a:r>
              <a:rPr lang="en-US"/>
              <a:t>Python executes the try clause (the statements between the try and except keywords).</a:t>
            </a:r>
            <a:endParaRPr/>
          </a:p>
          <a:p>
            <a:pPr indent="-228600" lvl="0" marL="228600" rtl="0" algn="l">
              <a:spcBef>
                <a:spcPts val="0"/>
              </a:spcBef>
              <a:spcAft>
                <a:spcPts val="0"/>
              </a:spcAft>
              <a:buClr>
                <a:schemeClr val="dk1"/>
              </a:buClr>
              <a:buSzPts val="1200"/>
              <a:buFont typeface="Calibri"/>
              <a:buAutoNum type="arabicPeriod"/>
            </a:pPr>
            <a:r>
              <a:rPr lang="en-US"/>
              <a:t>If no exception occurs, Python skips the except clause and completes execution of the try statement.</a:t>
            </a:r>
            <a:endParaRPr/>
          </a:p>
          <a:p>
            <a:pPr indent="-228600" lvl="0" marL="228600" rtl="0" algn="l">
              <a:spcBef>
                <a:spcPts val="0"/>
              </a:spcBef>
              <a:spcAft>
                <a:spcPts val="0"/>
              </a:spcAft>
              <a:buClr>
                <a:schemeClr val="dk1"/>
              </a:buClr>
              <a:buSzPts val="1200"/>
              <a:buFont typeface="Calibri"/>
              <a:buAutoNum type="arabicPeriod"/>
            </a:pPr>
            <a:r>
              <a:rPr lang="en-US"/>
              <a:t>If an exception occurs during execution of the try clause, Python skips the rest of the clause. If its type matches the exception named after the except keyword, Python executes the except clause and then continues executing after the try statement.</a:t>
            </a:r>
            <a:endParaRPr/>
          </a:p>
          <a:p>
            <a:pPr indent="-228600" lvl="0" marL="228600" rtl="0" algn="l">
              <a:spcBef>
                <a:spcPts val="0"/>
              </a:spcBef>
              <a:spcAft>
                <a:spcPts val="0"/>
              </a:spcAft>
              <a:buClr>
                <a:schemeClr val="dk1"/>
              </a:buClr>
              <a:buSzPts val="882"/>
              <a:buFont typeface="Calibri"/>
              <a:buAutoNum type="arabicPeriod"/>
            </a:pPr>
            <a:r>
              <a:rPr lang="en-US" sz="882">
                <a:solidFill>
                  <a:schemeClr val="dk1"/>
                </a:solidFill>
                <a:latin typeface="Quattrocento Sans"/>
                <a:ea typeface="Quattrocento Sans"/>
                <a:cs typeface="Quattrocento Sans"/>
                <a:sym typeface="Quattrocento Sans"/>
              </a:rPr>
              <a:t>If an exception occurs that does not match the exception named in the except clause, it is passed on to any outer try statements. If no handler is found there, Python halts execution and passes an unhandled exception.</a:t>
            </a:r>
            <a:endParaRPr/>
          </a:p>
        </p:txBody>
      </p:sp>
      <p:sp>
        <p:nvSpPr>
          <p:cNvPr id="1016" name="Google Shape;1016;p4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7" name="Google Shape;1017;p4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018" name="Google Shape;1018;p43: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019" name="Google Shape;1019;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0" name="Google Shape;1030;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sz="882">
                <a:solidFill>
                  <a:schemeClr val="dk1"/>
                </a:solidFill>
                <a:latin typeface="Quattrocento Sans"/>
                <a:ea typeface="Quattrocento Sans"/>
                <a:cs typeface="Quattrocento Sans"/>
                <a:sym typeface="Quattrocento Sans"/>
              </a:rPr>
              <a:t>Importing modules</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Python stores definitions for later use in another program in files called </a:t>
            </a:r>
            <a:r>
              <a:rPr lang="en-US" sz="882" u="sng">
                <a:solidFill>
                  <a:schemeClr val="dk1"/>
                </a:solidFill>
                <a:latin typeface="Quattrocento Sans"/>
                <a:ea typeface="Quattrocento Sans"/>
                <a:cs typeface="Quattrocento Sans"/>
                <a:sym typeface="Quattrocento Sans"/>
                <a:hlinkClick r:id="rId2"/>
              </a:rPr>
              <a:t>modules</a:t>
            </a:r>
            <a:r>
              <a:rPr lang="en-US" sz="882">
                <a:solidFill>
                  <a:schemeClr val="dk1"/>
                </a:solidFill>
                <a:latin typeface="Quattrocento Sans"/>
                <a:ea typeface="Quattrocento Sans"/>
                <a:cs typeface="Quattrocento Sans"/>
                <a:sym typeface="Quattrocento Sans"/>
              </a:rPr>
              <a:t>. Python uses this syntax to import a module into a program:</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&gt;&gt;&gt; import flask</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You can also import specific functions from a module. For example: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&gt;&gt;&gt; from flask import render_template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This latter method will be the one we use most of the time for importing functionality from modules in this section.</a:t>
            </a:r>
            <a:endParaRPr/>
          </a:p>
        </p:txBody>
      </p:sp>
      <p:sp>
        <p:nvSpPr>
          <p:cNvPr id="1031" name="Google Shape;1031;p4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2" name="Google Shape;1032;p4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033" name="Google Shape;1033;p44: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034" name="Google Shape;1034;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5" name="Google Shape;1045;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Every Flask application begins with an entry file, typically named </a:t>
            </a:r>
            <a:r>
              <a:rPr b="1" lang="en-US" sz="882">
                <a:solidFill>
                  <a:schemeClr val="dk1"/>
                </a:solidFill>
                <a:latin typeface="Quattrocento Sans"/>
                <a:ea typeface="Quattrocento Sans"/>
                <a:cs typeface="Quattrocento Sans"/>
                <a:sym typeface="Quattrocento Sans"/>
              </a:rPr>
              <a:t>app.py</a:t>
            </a:r>
            <a:r>
              <a:rPr lang="en-US" sz="882">
                <a:solidFill>
                  <a:schemeClr val="dk1"/>
                </a:solidFill>
                <a:latin typeface="Quattrocento Sans"/>
                <a:ea typeface="Quattrocento Sans"/>
                <a:cs typeface="Quattrocento Sans"/>
                <a:sym typeface="Quattrocento Sans"/>
              </a:rPr>
              <a:t>, which Flask automatically looks for when an application starts up. The </a:t>
            </a:r>
            <a:r>
              <a:rPr b="1" lang="en-US" sz="882">
                <a:solidFill>
                  <a:schemeClr val="dk1"/>
                </a:solidFill>
                <a:latin typeface="Quattrocento Sans"/>
                <a:ea typeface="Quattrocento Sans"/>
                <a:cs typeface="Quattrocento Sans"/>
                <a:sym typeface="Quattrocento Sans"/>
              </a:rPr>
              <a:t>app.py</a:t>
            </a:r>
            <a:r>
              <a:rPr lang="en-US" sz="882">
                <a:solidFill>
                  <a:schemeClr val="dk1"/>
                </a:solidFill>
                <a:latin typeface="Quattrocento Sans"/>
                <a:ea typeface="Quattrocento Sans"/>
                <a:cs typeface="Quattrocento Sans"/>
                <a:sym typeface="Quattrocento Sans"/>
              </a:rPr>
              <a:t> file shown in the slide implements the simplest possible website—one with a single page that displays “Hello, world” to the user.</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The first statement imports a class named Flask from the flask package installed with pip. The second statement instantiates that class to create a Flask app and assigns it to the variable named app.</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The fourth and fifth statements define a function that’s called when the user requests the site’s home page—for example, “http://www.contoso.com/”. The preceding statement—@app.route("/")—is a </a:t>
            </a:r>
            <a:r>
              <a:rPr i="1" lang="en-US" sz="882">
                <a:solidFill>
                  <a:schemeClr val="dk1"/>
                </a:solidFill>
                <a:latin typeface="Quattrocento Sans"/>
                <a:ea typeface="Quattrocento Sans"/>
                <a:cs typeface="Quattrocento Sans"/>
                <a:sym typeface="Quattrocento Sans"/>
              </a:rPr>
              <a:t>decorator</a:t>
            </a:r>
            <a:r>
              <a:rPr lang="en-US" sz="882">
                <a:solidFill>
                  <a:schemeClr val="dk1"/>
                </a:solidFill>
                <a:latin typeface="Quattrocento Sans"/>
                <a:ea typeface="Quattrocento Sans"/>
                <a:cs typeface="Quattrocento Sans"/>
                <a:sym typeface="Quattrocento Sans"/>
              </a:rPr>
              <a:t> that maps the route (“/”) to the function. The function name is unimportant, but index is commonly used as the name for the function that renders the site’s home page.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0" lang="en-US" sz="882">
                <a:solidFill>
                  <a:schemeClr val="dk1"/>
                </a:solidFill>
                <a:latin typeface="Quattrocento Sans"/>
                <a:ea typeface="Quattrocento Sans"/>
                <a:cs typeface="Quattrocento Sans"/>
                <a:sym typeface="Quattrocento Sans"/>
              </a:rPr>
              <a:t>Note</a:t>
            </a:r>
            <a:r>
              <a:rPr b="1" lang="en-US" sz="882">
                <a:solidFill>
                  <a:schemeClr val="dk1"/>
                </a:solidFill>
                <a:latin typeface="Quattrocento Sans"/>
                <a:ea typeface="Quattrocento Sans"/>
                <a:cs typeface="Quattrocento Sans"/>
                <a:sym typeface="Quattrocento Sans"/>
              </a:rPr>
              <a:t>:</a:t>
            </a:r>
            <a:r>
              <a:rPr lang="en-US" sz="882">
                <a:solidFill>
                  <a:schemeClr val="dk1"/>
                </a:solidFill>
                <a:latin typeface="Quattrocento Sans"/>
                <a:ea typeface="Quattrocento Sans"/>
                <a:cs typeface="Quattrocento Sans"/>
                <a:sym typeface="Quattrocento Sans"/>
              </a:rPr>
              <a:t> If you want to use a name other than </a:t>
            </a:r>
            <a:r>
              <a:rPr b="1" lang="en-US" sz="882">
                <a:solidFill>
                  <a:schemeClr val="dk1"/>
                </a:solidFill>
                <a:latin typeface="Quattrocento Sans"/>
                <a:ea typeface="Quattrocento Sans"/>
                <a:cs typeface="Quattrocento Sans"/>
                <a:sym typeface="Quattrocento Sans"/>
              </a:rPr>
              <a:t>app.py</a:t>
            </a:r>
            <a:r>
              <a:rPr lang="en-US" sz="882">
                <a:solidFill>
                  <a:schemeClr val="dk1"/>
                </a:solidFill>
                <a:latin typeface="Quattrocento Sans"/>
                <a:ea typeface="Quattrocento Sans"/>
                <a:cs typeface="Quattrocento Sans"/>
                <a:sym typeface="Quattrocento Sans"/>
              </a:rPr>
              <a:t> for the Python file, simply identify the file with a FLASK_APP environment variable and Flask will happily run it rather than </a:t>
            </a:r>
            <a:r>
              <a:rPr b="1" lang="en-US" sz="882">
                <a:solidFill>
                  <a:schemeClr val="dk1"/>
                </a:solidFill>
                <a:latin typeface="Quattrocento Sans"/>
                <a:ea typeface="Quattrocento Sans"/>
                <a:cs typeface="Quattrocento Sans"/>
                <a:sym typeface="Quattrocento Sans"/>
              </a:rPr>
              <a:t>app.py</a:t>
            </a:r>
            <a:r>
              <a:rPr lang="en-US" sz="882">
                <a:solidFill>
                  <a:schemeClr val="dk1"/>
                </a:solidFill>
                <a:latin typeface="Quattrocento Sans"/>
                <a:ea typeface="Quattrocento Sans"/>
                <a:cs typeface="Quattrocento Sans"/>
                <a:sym typeface="Quattrocento Sans"/>
              </a:rPr>
              <a:t>.</a:t>
            </a:r>
            <a:endParaRPr/>
          </a:p>
        </p:txBody>
      </p:sp>
      <p:sp>
        <p:nvSpPr>
          <p:cNvPr id="1046" name="Google Shape;1046;p4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7" name="Google Shape;1047;p4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048" name="Google Shape;1048;p45: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049" name="Google Shape;1049;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6" name="Google Shape;1056;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sz="882">
                <a:solidFill>
                  <a:schemeClr val="dk1"/>
                </a:solidFill>
                <a:latin typeface="Quattrocento Sans"/>
                <a:ea typeface="Quattrocento Sans"/>
                <a:cs typeface="Quattrocento Sans"/>
                <a:sym typeface="Quattrocento Sans"/>
              </a:rPr>
              <a:t>Routing in Flask</a:t>
            </a:r>
            <a:endParaRPr/>
          </a:p>
          <a:p>
            <a:pPr indent="0" lvl="0" marL="0" rtl="0" algn="l">
              <a:spcBef>
                <a:spcPts val="0"/>
              </a:spcBef>
              <a:spcAft>
                <a:spcPts val="0"/>
              </a:spcAft>
              <a:buNone/>
            </a:pPr>
            <a:r>
              <a:rPr i="0" lang="en-US" sz="882">
                <a:solidFill>
                  <a:schemeClr val="dk1"/>
                </a:solidFill>
                <a:latin typeface="Quattrocento Sans"/>
                <a:ea typeface="Quattrocento Sans"/>
                <a:cs typeface="Quattrocento Sans"/>
                <a:sym typeface="Quattrocento Sans"/>
              </a:rPr>
              <a:t>Suppose that your website </a:t>
            </a:r>
            <a:r>
              <a:rPr lang="en-US" sz="882">
                <a:solidFill>
                  <a:schemeClr val="dk1"/>
                </a:solidFill>
                <a:latin typeface="Quattrocento Sans"/>
                <a:ea typeface="Quattrocento Sans"/>
                <a:cs typeface="Quattrocento Sans"/>
                <a:sym typeface="Quattrocento Sans"/>
              </a:rPr>
              <a:t>contains several pages rather than just one. You can use </a:t>
            </a:r>
            <a:r>
              <a:rPr b="1" lang="en-US" sz="882" u="none">
                <a:solidFill>
                  <a:schemeClr val="dk1"/>
                </a:solidFill>
                <a:latin typeface="Quattrocento Sans"/>
                <a:ea typeface="Quattrocento Sans"/>
                <a:cs typeface="Quattrocento Sans"/>
                <a:sym typeface="Quattrocento Sans"/>
              </a:rPr>
              <a:t>@app.route() </a:t>
            </a:r>
            <a:r>
              <a:rPr lang="en-US" sz="882">
                <a:solidFill>
                  <a:schemeClr val="dk1"/>
                </a:solidFill>
                <a:latin typeface="Quattrocento Sans"/>
                <a:ea typeface="Quattrocento Sans"/>
                <a:cs typeface="Quattrocento Sans"/>
                <a:sym typeface="Quattrocento Sans"/>
              </a:rPr>
              <a:t>to map the routes that the site supports to functions that render the corresponding pages as shown in the slide.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If the app is hosted at www.contoso.com, it now supports the following URLs:</a:t>
            </a:r>
            <a:endParaRPr/>
          </a:p>
          <a:p>
            <a:pPr indent="-171450" lvl="0" marL="171450" rtl="0" algn="l">
              <a:spcBef>
                <a:spcPts val="0"/>
              </a:spcBef>
              <a:spcAft>
                <a:spcPts val="0"/>
              </a:spcAft>
              <a:buClr>
                <a:schemeClr val="dk1"/>
              </a:buClr>
              <a:buSzPts val="1200"/>
              <a:buFont typeface="Arial"/>
              <a:buChar char="•"/>
            </a:pPr>
            <a:r>
              <a:rPr lang="en-US"/>
              <a:t>www.contoso.com</a:t>
            </a:r>
            <a:endParaRPr/>
          </a:p>
          <a:p>
            <a:pPr indent="-171450" lvl="0" marL="171450" rtl="0" algn="l">
              <a:spcBef>
                <a:spcPts val="0"/>
              </a:spcBef>
              <a:spcAft>
                <a:spcPts val="0"/>
              </a:spcAft>
              <a:buClr>
                <a:schemeClr val="dk1"/>
              </a:buClr>
              <a:buSzPts val="1200"/>
              <a:buFont typeface="Arial"/>
              <a:buChar char="•"/>
            </a:pPr>
            <a:r>
              <a:rPr lang="en-US"/>
              <a:t>www.contoso.com/about</a:t>
            </a:r>
            <a:endParaRPr/>
          </a:p>
          <a:p>
            <a:pPr indent="-171450" lvl="0" marL="171450" rtl="0" algn="l">
              <a:spcBef>
                <a:spcPts val="0"/>
              </a:spcBef>
              <a:spcAft>
                <a:spcPts val="0"/>
              </a:spcAft>
              <a:buClr>
                <a:schemeClr val="dk1"/>
              </a:buClr>
              <a:buSzPts val="882"/>
              <a:buFont typeface="Arial"/>
              <a:buChar char="•"/>
            </a:pPr>
            <a:r>
              <a:rPr lang="en-US" sz="882">
                <a:solidFill>
                  <a:schemeClr val="dk1"/>
                </a:solidFill>
                <a:latin typeface="Quattrocento Sans"/>
                <a:ea typeface="Quattrocento Sans"/>
                <a:cs typeface="Quattrocento Sans"/>
                <a:sym typeface="Quattrocento Sans"/>
              </a:rPr>
              <a:t>www.contoso.com/contact</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You can continue adding routes and functions until the pages that your site supports are accessible by URL. To reiterate, </a:t>
            </a:r>
            <a:r>
              <a:rPr i="1" lang="en-US" sz="882">
                <a:solidFill>
                  <a:schemeClr val="dk1"/>
                </a:solidFill>
                <a:latin typeface="Quattrocento Sans"/>
                <a:ea typeface="Quattrocento Sans"/>
                <a:cs typeface="Quattrocento Sans"/>
                <a:sym typeface="Quattrocento Sans"/>
              </a:rPr>
              <a:t>the function names are unimportant; it’s the routes that really count</a:t>
            </a:r>
            <a:r>
              <a:rPr lang="en-US" sz="882">
                <a:solidFill>
                  <a:schemeClr val="dk1"/>
                </a:solidFill>
                <a:latin typeface="Quattrocento Sans"/>
                <a:ea typeface="Quattrocento Sans"/>
                <a:cs typeface="Quattrocento Sans"/>
                <a:sym typeface="Quattrocento Sans"/>
              </a:rPr>
              <a:t>.</a:t>
            </a:r>
            <a:endParaRPr/>
          </a:p>
        </p:txBody>
      </p:sp>
      <p:sp>
        <p:nvSpPr>
          <p:cNvPr id="1057" name="Google Shape;1057;p4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8" name="Google Shape;1058;p4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059" name="Google Shape;1059;p46: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060" name="Google Shape;1060;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1" name="Google Shape;1071;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sz="882">
                <a:solidFill>
                  <a:schemeClr val="dk1"/>
                </a:solidFill>
                <a:latin typeface="Quattrocento Sans"/>
                <a:ea typeface="Quattrocento Sans"/>
                <a:cs typeface="Quattrocento Sans"/>
                <a:sym typeface="Quattrocento Sans"/>
              </a:rPr>
              <a:t>HTML Templates</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You typically don’t want to include inline HTML in the functions that render your site’s pages. Instead, you want to define those pages in HTML files.</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Flask contains a function named </a:t>
            </a:r>
            <a:r>
              <a:rPr b="1" lang="en-US" sz="882" u="none">
                <a:solidFill>
                  <a:schemeClr val="dk1"/>
                </a:solidFill>
                <a:latin typeface="Quattrocento Sans"/>
                <a:ea typeface="Quattrocento Sans"/>
                <a:cs typeface="Quattrocento Sans"/>
                <a:sym typeface="Quattrocento Sans"/>
              </a:rPr>
              <a:t>render_template()</a:t>
            </a:r>
            <a:r>
              <a:rPr b="1" lang="en-US" sz="882">
                <a:solidFill>
                  <a:schemeClr val="dk1"/>
                </a:solidFill>
                <a:latin typeface="Quattrocento Sans"/>
                <a:ea typeface="Quattrocento Sans"/>
                <a:cs typeface="Quattrocento Sans"/>
                <a:sym typeface="Quattrocento Sans"/>
              </a:rPr>
              <a:t> </a:t>
            </a:r>
            <a:r>
              <a:rPr lang="en-US" sz="882">
                <a:solidFill>
                  <a:schemeClr val="dk1"/>
                </a:solidFill>
                <a:latin typeface="Quattrocento Sans"/>
                <a:ea typeface="Quattrocento Sans"/>
                <a:cs typeface="Quattrocento Sans"/>
                <a:sym typeface="Quattrocento Sans"/>
              </a:rPr>
              <a:t>that looks for HTML files in a subdirectory named “templates” and renders them out to the page. The following example produces the exact same output as the previous example. It assumes that the directory in which </a:t>
            </a:r>
            <a:r>
              <a:rPr b="1" lang="en-US" sz="882">
                <a:solidFill>
                  <a:schemeClr val="dk1"/>
                </a:solidFill>
                <a:latin typeface="Quattrocento Sans"/>
                <a:ea typeface="Quattrocento Sans"/>
                <a:cs typeface="Quattrocento Sans"/>
                <a:sym typeface="Quattrocento Sans"/>
              </a:rPr>
              <a:t>app.py</a:t>
            </a:r>
            <a:r>
              <a:rPr lang="en-US" sz="882">
                <a:solidFill>
                  <a:schemeClr val="dk1"/>
                </a:solidFill>
                <a:latin typeface="Quattrocento Sans"/>
                <a:ea typeface="Quattrocento Sans"/>
                <a:cs typeface="Quattrocento Sans"/>
                <a:sym typeface="Quattrocento Sans"/>
              </a:rPr>
              <a:t> is located has a subdirectory named “templates” containing HTML files named </a:t>
            </a:r>
            <a:r>
              <a:rPr b="1" lang="en-US" sz="882">
                <a:solidFill>
                  <a:schemeClr val="dk1"/>
                </a:solidFill>
                <a:latin typeface="Quattrocento Sans"/>
                <a:ea typeface="Quattrocento Sans"/>
                <a:cs typeface="Quattrocento Sans"/>
                <a:sym typeface="Quattrocento Sans"/>
              </a:rPr>
              <a:t>index.html</a:t>
            </a:r>
            <a:r>
              <a:rPr lang="en-US" sz="882">
                <a:solidFill>
                  <a:schemeClr val="dk1"/>
                </a:solidFill>
                <a:latin typeface="Quattrocento Sans"/>
                <a:ea typeface="Quattrocento Sans"/>
                <a:cs typeface="Quattrocento Sans"/>
                <a:sym typeface="Quattrocento Sans"/>
              </a:rPr>
              <a:t>, </a:t>
            </a:r>
            <a:r>
              <a:rPr b="1" lang="en-US" sz="882">
                <a:solidFill>
                  <a:schemeClr val="dk1"/>
                </a:solidFill>
                <a:latin typeface="Quattrocento Sans"/>
                <a:ea typeface="Quattrocento Sans"/>
                <a:cs typeface="Quattrocento Sans"/>
                <a:sym typeface="Quattrocento Sans"/>
              </a:rPr>
              <a:t>about.html</a:t>
            </a:r>
            <a:r>
              <a:rPr lang="en-US" sz="882">
                <a:solidFill>
                  <a:schemeClr val="dk1"/>
                </a:solidFill>
                <a:latin typeface="Quattrocento Sans"/>
                <a:ea typeface="Quattrocento Sans"/>
                <a:cs typeface="Quattrocento Sans"/>
                <a:sym typeface="Quattrocento Sans"/>
              </a:rPr>
              <a:t>, and </a:t>
            </a:r>
            <a:r>
              <a:rPr b="1" lang="en-US" sz="882">
                <a:solidFill>
                  <a:schemeClr val="dk1"/>
                </a:solidFill>
                <a:latin typeface="Quattrocento Sans"/>
                <a:ea typeface="Quattrocento Sans"/>
                <a:cs typeface="Quattrocento Sans"/>
                <a:sym typeface="Quattrocento Sans"/>
              </a:rPr>
              <a:t>contact.html</a:t>
            </a:r>
            <a:r>
              <a:rPr b="0" lang="en-US" sz="882">
                <a:solidFill>
                  <a:schemeClr val="dk1"/>
                </a:solidFill>
                <a:latin typeface="Quattrocento Sans"/>
                <a:ea typeface="Quattrocento Sans"/>
                <a:cs typeface="Quattrocento Sans"/>
                <a:sym typeface="Quattrocento Sans"/>
              </a:rPr>
              <a:t>.</a:t>
            </a:r>
            <a:endParaRPr/>
          </a:p>
          <a:p>
            <a:pPr indent="0" lvl="0" marL="0" rtl="0" algn="l">
              <a:spcBef>
                <a:spcPts val="0"/>
              </a:spcBef>
              <a:spcAft>
                <a:spcPts val="0"/>
              </a:spcAft>
              <a:buNone/>
            </a:pPr>
            <a:r>
              <a:t/>
            </a:r>
            <a:endParaRPr/>
          </a:p>
        </p:txBody>
      </p:sp>
      <p:sp>
        <p:nvSpPr>
          <p:cNvPr id="1072" name="Google Shape;1072;p4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3" name="Google Shape;1073;p4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074" name="Google Shape;1074;p47: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075" name="Google Shape;1075;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5" name="Google Shape;1085;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882"/>
              <a:buFont typeface="Quattrocento Sans"/>
              <a:buNone/>
            </a:pPr>
            <a:r>
              <a:rPr lang="en-US" sz="882">
                <a:solidFill>
                  <a:schemeClr val="dk1"/>
                </a:solidFill>
                <a:latin typeface="Quattrocento Sans"/>
                <a:ea typeface="Quattrocento Sans"/>
                <a:cs typeface="Quattrocento Sans"/>
                <a:sym typeface="Quattrocento Sans"/>
              </a:rPr>
              <a:t>Why is the function named </a:t>
            </a:r>
            <a:r>
              <a:rPr b="1" lang="en-US" sz="882">
                <a:solidFill>
                  <a:schemeClr val="dk1"/>
                </a:solidFill>
                <a:latin typeface="Quattrocento Sans"/>
                <a:ea typeface="Quattrocento Sans"/>
                <a:cs typeface="Quattrocento Sans"/>
                <a:sym typeface="Quattrocento Sans"/>
              </a:rPr>
              <a:t>render_template()</a:t>
            </a:r>
            <a:r>
              <a:rPr lang="en-US" sz="882">
                <a:solidFill>
                  <a:schemeClr val="dk1"/>
                </a:solidFill>
                <a:latin typeface="Quattrocento Sans"/>
                <a:ea typeface="Quattrocento Sans"/>
                <a:cs typeface="Quattrocento Sans"/>
                <a:sym typeface="Quattrocento Sans"/>
              </a:rPr>
              <a:t>? Because it can do more than simply load static HTML files. It also allows you to pass it user-defined variables and inject their values into the page at runtime. You could, for example, place a file named </a:t>
            </a:r>
            <a:r>
              <a:rPr b="1" lang="en-US" sz="882">
                <a:solidFill>
                  <a:schemeClr val="dk1"/>
                </a:solidFill>
                <a:latin typeface="Quattrocento Sans"/>
                <a:ea typeface="Quattrocento Sans"/>
                <a:cs typeface="Quattrocento Sans"/>
                <a:sym typeface="Quattrocento Sans"/>
              </a:rPr>
              <a:t>master.html</a:t>
            </a:r>
            <a:r>
              <a:rPr lang="en-US" sz="882">
                <a:solidFill>
                  <a:schemeClr val="dk1"/>
                </a:solidFill>
                <a:latin typeface="Quattrocento Sans"/>
                <a:ea typeface="Quattrocento Sans"/>
                <a:cs typeface="Quattrocento Sans"/>
                <a:sym typeface="Quattrocento Sans"/>
              </a:rPr>
              <a:t> in the “templates” subdirectory and include the following markup in it.</a:t>
            </a:r>
            <a:endParaRPr/>
          </a:p>
          <a:p>
            <a:pPr indent="0" lvl="0" marL="0" marR="0" rtl="0" algn="l">
              <a:lnSpc>
                <a:spcPct val="90000"/>
              </a:lnSpc>
              <a:spcBef>
                <a:spcPts val="333"/>
              </a:spcBef>
              <a:spcAft>
                <a:spcPts val="0"/>
              </a:spcAft>
              <a:buClr>
                <a:schemeClr val="dk1"/>
              </a:buClr>
              <a:buSzPts val="882"/>
              <a:buFont typeface="Calibri"/>
              <a:buNone/>
            </a:pPr>
            <a:r>
              <a:t/>
            </a:r>
            <a:endParaRPr sz="882">
              <a:solidFill>
                <a:schemeClr val="dk1"/>
              </a:solidFill>
              <a:latin typeface="Quattrocento Sans"/>
              <a:ea typeface="Quattrocento Sans"/>
              <a:cs typeface="Quattrocento Sans"/>
              <a:sym typeface="Quattrocento Sans"/>
            </a:endParaRPr>
          </a:p>
          <a:p>
            <a:pPr indent="0" lvl="0" marL="0" marR="0" rtl="0" algn="l">
              <a:lnSpc>
                <a:spcPct val="90000"/>
              </a:lnSpc>
              <a:spcBef>
                <a:spcPts val="333"/>
              </a:spcBef>
              <a:spcAft>
                <a:spcPts val="0"/>
              </a:spcAft>
              <a:buClr>
                <a:schemeClr val="dk1"/>
              </a:buClr>
              <a:buSzPts val="882"/>
              <a:buFont typeface="Quattrocento Sans"/>
              <a:buNone/>
            </a:pPr>
            <a:r>
              <a:rPr lang="en-US" sz="882">
                <a:solidFill>
                  <a:schemeClr val="dk1"/>
                </a:solidFill>
                <a:latin typeface="Quattrocento Sans"/>
                <a:ea typeface="Quattrocento Sans"/>
                <a:cs typeface="Quattrocento Sans"/>
                <a:sym typeface="Quattrocento Sans"/>
              </a:rPr>
              <a:t>In effect, </a:t>
            </a:r>
            <a:r>
              <a:rPr b="1" lang="en-US" sz="882">
                <a:solidFill>
                  <a:schemeClr val="dk1"/>
                </a:solidFill>
                <a:latin typeface="Quattrocento Sans"/>
                <a:ea typeface="Quattrocento Sans"/>
                <a:cs typeface="Quattrocento Sans"/>
                <a:sym typeface="Quattrocento Sans"/>
              </a:rPr>
              <a:t>master.html</a:t>
            </a:r>
            <a:r>
              <a:rPr lang="en-US" sz="882">
                <a:solidFill>
                  <a:schemeClr val="dk1"/>
                </a:solidFill>
                <a:latin typeface="Quattrocento Sans"/>
                <a:ea typeface="Quattrocento Sans"/>
                <a:cs typeface="Quattrocento Sans"/>
                <a:sym typeface="Quattrocento Sans"/>
              </a:rPr>
              <a:t> becomes a template for output, and you customize the output for each page by passing a variable named </a:t>
            </a:r>
            <a:r>
              <a:rPr b="1" lang="en-US" sz="882">
                <a:solidFill>
                  <a:schemeClr val="dk1"/>
                </a:solidFill>
                <a:latin typeface="Quattrocento Sans"/>
                <a:ea typeface="Quattrocento Sans"/>
                <a:cs typeface="Quattrocento Sans"/>
                <a:sym typeface="Quattrocento Sans"/>
              </a:rPr>
              <a:t>message</a:t>
            </a:r>
            <a:r>
              <a:rPr lang="en-US" sz="882">
                <a:solidFill>
                  <a:schemeClr val="dk1"/>
                </a:solidFill>
                <a:latin typeface="Quattrocento Sans"/>
                <a:ea typeface="Quattrocento Sans"/>
                <a:cs typeface="Quattrocento Sans"/>
                <a:sym typeface="Quattrocento Sans"/>
              </a:rPr>
              <a:t> into the template and referencing that variable in the template using {{ ... }} expressions. For more information on using templates in Flask, see </a:t>
            </a:r>
            <a:r>
              <a:rPr lang="en-US" sz="882" u="sng">
                <a:solidFill>
                  <a:schemeClr val="dk1"/>
                </a:solidFill>
                <a:latin typeface="Quattrocento Sans"/>
                <a:ea typeface="Quattrocento Sans"/>
                <a:cs typeface="Quattrocento Sans"/>
                <a:sym typeface="Quattrocento Sans"/>
                <a:hlinkClick r:id="rId2"/>
              </a:rPr>
              <a:t>Templates</a:t>
            </a:r>
            <a:r>
              <a:rPr lang="en-US" sz="882">
                <a:solidFill>
                  <a:schemeClr val="dk1"/>
                </a:solidFill>
                <a:latin typeface="Quattrocento Sans"/>
                <a:ea typeface="Quattrocento Sans"/>
                <a:cs typeface="Quattrocento Sans"/>
                <a:sym typeface="Quattrocento Sans"/>
              </a:rPr>
              <a:t>.</a:t>
            </a:r>
            <a:endParaRPr/>
          </a:p>
          <a:p>
            <a:pPr indent="0" lvl="0" marL="0" rtl="0" algn="l">
              <a:spcBef>
                <a:spcPts val="333"/>
              </a:spcBef>
              <a:spcAft>
                <a:spcPts val="0"/>
              </a:spcAft>
              <a:buNone/>
            </a:pPr>
            <a:r>
              <a:t/>
            </a:r>
            <a:endParaRPr sz="882">
              <a:solidFill>
                <a:schemeClr val="dk1"/>
              </a:solidFill>
              <a:latin typeface="Quattrocento Sans"/>
              <a:ea typeface="Quattrocento Sans"/>
              <a:cs typeface="Quattrocento Sans"/>
              <a:sym typeface="Quattrocento Sans"/>
            </a:endParaRPr>
          </a:p>
        </p:txBody>
      </p:sp>
      <p:sp>
        <p:nvSpPr>
          <p:cNvPr id="1086" name="Google Shape;1086;p4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p48: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088" name="Google Shape;1088;p48: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089" name="Google Shape;1089;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7" name="Shape 1097"/>
        <p:cNvGrpSpPr/>
        <p:nvPr/>
      </p:nvGrpSpPr>
      <p:grpSpPr>
        <a:xfrm>
          <a:off x="0" y="0"/>
          <a:ext cx="0" cy="0"/>
          <a:chOff x="0" y="0"/>
          <a:chExt cx="0" cy="0"/>
        </a:xfrm>
      </p:grpSpPr>
      <p:sp>
        <p:nvSpPr>
          <p:cNvPr id="1098" name="Google Shape;109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9" name="Google Shape;1099;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sz="882">
                <a:solidFill>
                  <a:schemeClr val="dk1"/>
                </a:solidFill>
                <a:latin typeface="Quattrocento Sans"/>
                <a:ea typeface="Quattrocento Sans"/>
                <a:cs typeface="Quattrocento Sans"/>
                <a:sym typeface="Quattrocento Sans"/>
              </a:rPr>
              <a:t>Jinja Control Flow Expressions</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Expressions delimited by {{ and }} aren’t the only special expressions that Flask supports. Through its templating language called Jinja, Flask also supports control flow statements enclosed in {% and %}. For example, the following HTML template displays a default message in a page if the message variable isn’t defined.</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chemeClr val="dk1"/>
              </a:buClr>
              <a:buSzPts val="882"/>
              <a:buFont typeface="Quattrocento Sans"/>
              <a:buNone/>
            </a:pPr>
            <a:r>
              <a:rPr lang="en-US" sz="882">
                <a:solidFill>
                  <a:schemeClr val="dk1"/>
                </a:solidFill>
                <a:latin typeface="Quattrocento Sans"/>
                <a:ea typeface="Quattrocento Sans"/>
                <a:cs typeface="Quattrocento Sans"/>
                <a:sym typeface="Quattrocento Sans"/>
              </a:rPr>
              <a:t>Alternatively, expressions such as these can even be used to conditionally run JavaScript code.</a:t>
            </a:r>
            <a:endParaRPr/>
          </a:p>
        </p:txBody>
      </p:sp>
      <p:sp>
        <p:nvSpPr>
          <p:cNvPr id="1100" name="Google Shape;1100;p4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1" name="Google Shape;1101;p49: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102" name="Google Shape;1102;p49: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103" name="Google Shape;1103;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4" name="Google Shape;1114;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882"/>
              <a:buFont typeface="Quattrocento Sans"/>
              <a:buNone/>
            </a:pPr>
            <a:r>
              <a:rPr lang="en-US" sz="882">
                <a:solidFill>
                  <a:schemeClr val="dk1"/>
                </a:solidFill>
                <a:latin typeface="Quattrocento Sans"/>
                <a:ea typeface="Quattrocento Sans"/>
                <a:cs typeface="Quattrocento Sans"/>
                <a:sym typeface="Quattrocento Sans"/>
              </a:rPr>
              <a:t>Control-of-flow statements are frequently used in conjunction with Flask’s </a:t>
            </a:r>
            <a:r>
              <a:rPr b="1" lang="en-US" sz="882">
                <a:solidFill>
                  <a:schemeClr val="dk1"/>
                </a:solidFill>
                <a:latin typeface="Quattrocento Sans"/>
                <a:ea typeface="Quattrocento Sans"/>
                <a:cs typeface="Quattrocento Sans"/>
                <a:sym typeface="Quattrocento Sans"/>
              </a:rPr>
              <a:t>flash() </a:t>
            </a:r>
            <a:r>
              <a:rPr lang="en-US" sz="882">
                <a:solidFill>
                  <a:schemeClr val="dk1"/>
                </a:solidFill>
                <a:latin typeface="Quattrocento Sans"/>
                <a:ea typeface="Quattrocento Sans"/>
                <a:cs typeface="Quattrocento Sans"/>
                <a:sym typeface="Quattrocento Sans"/>
              </a:rPr>
              <a:t>function to display error messages. Let’s say you encounter an error condition in </a:t>
            </a:r>
            <a:r>
              <a:rPr b="1" lang="en-US" sz="882">
                <a:solidFill>
                  <a:schemeClr val="dk1"/>
                </a:solidFill>
                <a:latin typeface="Quattrocento Sans"/>
                <a:ea typeface="Quattrocento Sans"/>
                <a:cs typeface="Quattrocento Sans"/>
                <a:sym typeface="Quattrocento Sans"/>
              </a:rPr>
              <a:t>app.py</a:t>
            </a:r>
            <a:r>
              <a:rPr lang="en-US" sz="882">
                <a:solidFill>
                  <a:schemeClr val="dk1"/>
                </a:solidFill>
                <a:latin typeface="Quattrocento Sans"/>
                <a:ea typeface="Quattrocento Sans"/>
                <a:cs typeface="Quattrocento Sans"/>
                <a:sym typeface="Quattrocento Sans"/>
              </a:rPr>
              <a:t> and want to display a message to the user in a JavaScript alert box. Here’s </a:t>
            </a:r>
            <a:r>
              <a:rPr b="1" lang="en-US" sz="882">
                <a:solidFill>
                  <a:schemeClr val="dk1"/>
                </a:solidFill>
                <a:latin typeface="Quattrocento Sans"/>
                <a:ea typeface="Quattrocento Sans"/>
                <a:cs typeface="Quattrocento Sans"/>
                <a:sym typeface="Quattrocento Sans"/>
              </a:rPr>
              <a:t>app.py</a:t>
            </a:r>
            <a:r>
              <a:rPr lang="en-US" sz="882">
                <a:solidFill>
                  <a:schemeClr val="dk1"/>
                </a:solidFill>
                <a:latin typeface="Quattrocento Sans"/>
                <a:ea typeface="Quattrocento Sans"/>
                <a:cs typeface="Quattrocento Sans"/>
                <a:sym typeface="Quattrocento Sans"/>
              </a:rPr>
              <a:t>, complete with a statement to initialize the app’s </a:t>
            </a:r>
            <a:r>
              <a:rPr b="1" lang="en-US" sz="882">
                <a:solidFill>
                  <a:schemeClr val="dk1"/>
                </a:solidFill>
                <a:latin typeface="Quattrocento Sans"/>
                <a:ea typeface="Quattrocento Sans"/>
                <a:cs typeface="Quattrocento Sans"/>
                <a:sym typeface="Quattrocento Sans"/>
              </a:rPr>
              <a:t>secret_key </a:t>
            </a:r>
            <a:r>
              <a:rPr lang="en-US" sz="882">
                <a:solidFill>
                  <a:schemeClr val="dk1"/>
                </a:solidFill>
                <a:latin typeface="Quattrocento Sans"/>
                <a:ea typeface="Quattrocento Sans"/>
                <a:cs typeface="Quattrocento Sans"/>
                <a:sym typeface="Quattrocento Sans"/>
              </a:rPr>
              <a:t>property with a random number, which is required for flashing messages.</a:t>
            </a:r>
            <a:endParaRPr/>
          </a:p>
          <a:p>
            <a:pPr indent="0" lvl="0" marL="0" marR="0" rtl="0" algn="l">
              <a:lnSpc>
                <a:spcPct val="90000"/>
              </a:lnSpc>
              <a:spcBef>
                <a:spcPts val="333"/>
              </a:spcBef>
              <a:spcAft>
                <a:spcPts val="0"/>
              </a:spcAft>
              <a:buClr>
                <a:schemeClr val="dk1"/>
              </a:buClr>
              <a:buSzPts val="882"/>
              <a:buFont typeface="Calibri"/>
              <a:buNone/>
            </a:pPr>
            <a:r>
              <a:t/>
            </a:r>
            <a:endParaRPr sz="882">
              <a:solidFill>
                <a:schemeClr val="dk1"/>
              </a:solidFill>
              <a:latin typeface="Quattrocento Sans"/>
              <a:ea typeface="Quattrocento Sans"/>
              <a:cs typeface="Quattrocento Sans"/>
              <a:sym typeface="Quattrocento Sans"/>
            </a:endParaRPr>
          </a:p>
          <a:p>
            <a:pPr indent="0" lvl="0" marL="0" marR="0" rtl="0" algn="l">
              <a:lnSpc>
                <a:spcPct val="90000"/>
              </a:lnSpc>
              <a:spcBef>
                <a:spcPts val="333"/>
              </a:spcBef>
              <a:spcAft>
                <a:spcPts val="0"/>
              </a:spcAft>
              <a:buClr>
                <a:schemeClr val="dk1"/>
              </a:buClr>
              <a:buSzPts val="882"/>
              <a:buFont typeface="Quattrocento Sans"/>
              <a:buNone/>
            </a:pPr>
            <a:r>
              <a:rPr lang="en-US" sz="882">
                <a:solidFill>
                  <a:schemeClr val="dk1"/>
                </a:solidFill>
                <a:latin typeface="Quattrocento Sans"/>
                <a:ea typeface="Quattrocento Sans"/>
                <a:cs typeface="Quattrocento Sans"/>
                <a:sym typeface="Quattrocento Sans"/>
              </a:rPr>
              <a:t>This example assumes that just one error message was flashed, but you can call </a:t>
            </a:r>
            <a:r>
              <a:rPr b="1" lang="en-US" sz="882">
                <a:solidFill>
                  <a:schemeClr val="dk1"/>
                </a:solidFill>
                <a:latin typeface="Quattrocento Sans"/>
                <a:ea typeface="Quattrocento Sans"/>
                <a:cs typeface="Quattrocento Sans"/>
                <a:sym typeface="Quattrocento Sans"/>
              </a:rPr>
              <a:t>flash() </a:t>
            </a:r>
            <a:r>
              <a:rPr lang="en-US" sz="882">
                <a:solidFill>
                  <a:schemeClr val="dk1"/>
                </a:solidFill>
                <a:latin typeface="Quattrocento Sans"/>
                <a:ea typeface="Quattrocento Sans"/>
                <a:cs typeface="Quattrocento Sans"/>
                <a:sym typeface="Quattrocento Sans"/>
              </a:rPr>
              <a:t>multiple times to queue up several messages and enumerate them with a {% for message in the messages %} statement. For more information on message flashing in Flask, see </a:t>
            </a:r>
            <a:r>
              <a:rPr lang="en-US" sz="882" u="sng">
                <a:solidFill>
                  <a:schemeClr val="dk1"/>
                </a:solidFill>
                <a:latin typeface="Quattrocento Sans"/>
                <a:ea typeface="Quattrocento Sans"/>
                <a:cs typeface="Quattrocento Sans"/>
                <a:sym typeface="Quattrocento Sans"/>
                <a:hlinkClick r:id="rId2"/>
              </a:rPr>
              <a:t>Message Flashing</a:t>
            </a:r>
            <a:r>
              <a:rPr lang="en-US" sz="882">
                <a:solidFill>
                  <a:schemeClr val="dk1"/>
                </a:solidFill>
                <a:latin typeface="Quattrocento Sans"/>
                <a:ea typeface="Quattrocento Sans"/>
                <a:cs typeface="Quattrocento Sans"/>
                <a:sym typeface="Quattrocento Sans"/>
              </a:rPr>
              <a:t>.</a:t>
            </a:r>
            <a:endParaRPr/>
          </a:p>
        </p:txBody>
      </p:sp>
      <p:sp>
        <p:nvSpPr>
          <p:cNvPr id="1115" name="Google Shape;1115;p5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6" name="Google Shape;1116;p5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117" name="Google Shape;1117;p50: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118" name="Google Shape;1118;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By the end of this workshop, you will have a basic grasp of how you can implement Azure Cognitive Services in your applications.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Your hands-on work in this workshop will be centered on using Python and Flask in Visual Studio Code to call REST APIs to access Azure Cognitive Services. You will also see several different simple and advanced Microsoft Cognitive Services demonstrated.</a:t>
            </a:r>
            <a:endParaRPr/>
          </a:p>
          <a:p>
            <a:pPr indent="0" lvl="0" marL="0" rtl="0" algn="l">
              <a:spcBef>
                <a:spcPts val="0"/>
              </a:spcBef>
              <a:spcAft>
                <a:spcPts val="0"/>
              </a:spcAft>
              <a:buNone/>
            </a:pPr>
            <a:r>
              <a:t/>
            </a:r>
            <a:endParaRPr/>
          </a:p>
        </p:txBody>
      </p:sp>
      <p:sp>
        <p:nvSpPr>
          <p:cNvPr id="326" name="Google Shape;32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9" name="Google Shape;1129;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sz="882">
                <a:solidFill>
                  <a:schemeClr val="dk1"/>
                </a:solidFill>
                <a:latin typeface="Quattrocento Sans"/>
                <a:ea typeface="Quattrocento Sans"/>
                <a:cs typeface="Quattrocento Sans"/>
                <a:sym typeface="Quattrocento Sans"/>
              </a:rPr>
              <a:t>Static Files</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Most websites contain images, style sheets, and other static files that don’t change as the application runs. Flask looks for these files in a special subdirectory named “static.”</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Let’s say your site includes a style sheet named </a:t>
            </a:r>
            <a:r>
              <a:rPr b="1" lang="en-US" sz="882">
                <a:solidFill>
                  <a:schemeClr val="dk1"/>
                </a:solidFill>
                <a:latin typeface="Quattrocento Sans"/>
                <a:ea typeface="Quattrocento Sans"/>
                <a:cs typeface="Quattrocento Sans"/>
                <a:sym typeface="Quattrocento Sans"/>
              </a:rPr>
              <a:t>main.css</a:t>
            </a:r>
            <a:r>
              <a:rPr lang="en-US" sz="882">
                <a:solidFill>
                  <a:schemeClr val="dk1"/>
                </a:solidFill>
                <a:latin typeface="Quattrocento Sans"/>
                <a:ea typeface="Quattrocento Sans"/>
                <a:cs typeface="Quattrocento Sans"/>
                <a:sym typeface="Quattrocento Sans"/>
              </a:rPr>
              <a:t> and a banner named </a:t>
            </a:r>
            <a:r>
              <a:rPr b="1" lang="en-US" sz="882">
                <a:solidFill>
                  <a:schemeClr val="dk1"/>
                </a:solidFill>
                <a:latin typeface="Quattrocento Sans"/>
                <a:ea typeface="Quattrocento Sans"/>
                <a:cs typeface="Quattrocento Sans"/>
                <a:sym typeface="Quattrocento Sans"/>
              </a:rPr>
              <a:t>banner.jpg</a:t>
            </a:r>
            <a:r>
              <a:rPr lang="en-US" sz="882">
                <a:solidFill>
                  <a:schemeClr val="dk1"/>
                </a:solidFill>
                <a:latin typeface="Quattrocento Sans"/>
                <a:ea typeface="Quattrocento Sans"/>
                <a:cs typeface="Quattrocento Sans"/>
                <a:sym typeface="Quattrocento Sans"/>
              </a:rPr>
              <a:t>. You can drop these files into the “static” subdirectory and reference them in HTML this way:</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lang="en-US" sz="882">
                <a:solidFill>
                  <a:schemeClr val="dk1"/>
                </a:solidFill>
                <a:latin typeface="Quattrocento Sans"/>
                <a:ea typeface="Quattrocento Sans"/>
                <a:cs typeface="Quattrocento Sans"/>
                <a:sym typeface="Quattrocento Sans"/>
              </a:rPr>
              <a:t>&lt;link</a:t>
            </a:r>
            <a:r>
              <a:rPr lang="en-US" sz="882">
                <a:solidFill>
                  <a:schemeClr val="dk1"/>
                </a:solidFill>
                <a:latin typeface="Quattrocento Sans"/>
                <a:ea typeface="Quattrocento Sans"/>
                <a:cs typeface="Quattrocento Sans"/>
                <a:sym typeface="Quattrocento Sans"/>
              </a:rPr>
              <a:t> rel="stylesheet" href="/static/main.css"</a:t>
            </a:r>
            <a:r>
              <a:rPr b="1" lang="en-US" sz="882">
                <a:solidFill>
                  <a:schemeClr val="dk1"/>
                </a:solidFill>
                <a:latin typeface="Quattrocento Sans"/>
                <a:ea typeface="Quattrocento Sans"/>
                <a:cs typeface="Quattrocento Sans"/>
                <a:sym typeface="Quattrocento Sans"/>
              </a:rPr>
              <a:t>&gt;</a:t>
            </a:r>
            <a:br>
              <a:rPr lang="en-US" sz="882">
                <a:solidFill>
                  <a:schemeClr val="dk1"/>
                </a:solidFill>
                <a:latin typeface="Quattrocento Sans"/>
                <a:ea typeface="Quattrocento Sans"/>
                <a:cs typeface="Quattrocento Sans"/>
                <a:sym typeface="Quattrocento Sans"/>
              </a:rPr>
            </a:br>
            <a:r>
              <a:rPr b="1" lang="en-US" sz="882">
                <a:solidFill>
                  <a:schemeClr val="dk1"/>
                </a:solidFill>
                <a:latin typeface="Quattrocento Sans"/>
                <a:ea typeface="Quattrocento Sans"/>
                <a:cs typeface="Quattrocento Sans"/>
                <a:sym typeface="Quattrocento Sans"/>
              </a:rPr>
              <a:t>&lt;img</a:t>
            </a:r>
            <a:r>
              <a:rPr lang="en-US" sz="882">
                <a:solidFill>
                  <a:schemeClr val="dk1"/>
                </a:solidFill>
                <a:latin typeface="Quattrocento Sans"/>
                <a:ea typeface="Quattrocento Sans"/>
                <a:cs typeface="Quattrocento Sans"/>
                <a:sym typeface="Quattrocento Sans"/>
              </a:rPr>
              <a:t> src="/static/banner.jpg"</a:t>
            </a:r>
            <a:r>
              <a:rPr b="1" lang="en-US" sz="882">
                <a:solidFill>
                  <a:schemeClr val="dk1"/>
                </a:solidFill>
                <a:latin typeface="Quattrocento Sans"/>
                <a:ea typeface="Quattrocento Sans"/>
                <a:cs typeface="Quattrocento Sans"/>
                <a:sym typeface="Quattrocento Sans"/>
              </a:rPr>
              <a:t>&gt;</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You can also use Flask’s </a:t>
            </a:r>
            <a:r>
              <a:rPr b="1" lang="en-US" sz="882">
                <a:solidFill>
                  <a:schemeClr val="dk1"/>
                </a:solidFill>
                <a:latin typeface="Quattrocento Sans"/>
                <a:ea typeface="Quattrocento Sans"/>
                <a:cs typeface="Quattrocento Sans"/>
                <a:sym typeface="Quattrocento Sans"/>
              </a:rPr>
              <a:t>url_for()</a:t>
            </a:r>
            <a:r>
              <a:rPr lang="en-US" sz="882">
                <a:solidFill>
                  <a:schemeClr val="dk1"/>
                </a:solidFill>
                <a:latin typeface="Quattrocento Sans"/>
                <a:ea typeface="Quattrocento Sans"/>
                <a:cs typeface="Quattrocento Sans"/>
                <a:sym typeface="Quattrocento Sans"/>
              </a:rPr>
              <a:t> function to resolve these URLs:</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lang="en-US" sz="882">
                <a:solidFill>
                  <a:schemeClr val="dk1"/>
                </a:solidFill>
                <a:latin typeface="Quattrocento Sans"/>
                <a:ea typeface="Quattrocento Sans"/>
                <a:cs typeface="Quattrocento Sans"/>
                <a:sym typeface="Quattrocento Sans"/>
              </a:rPr>
              <a:t>&lt;link</a:t>
            </a:r>
            <a:r>
              <a:rPr lang="en-US" sz="882">
                <a:solidFill>
                  <a:schemeClr val="dk1"/>
                </a:solidFill>
                <a:latin typeface="Quattrocento Sans"/>
                <a:ea typeface="Quattrocento Sans"/>
                <a:cs typeface="Quattrocento Sans"/>
                <a:sym typeface="Quattrocento Sans"/>
              </a:rPr>
              <a:t> rel="stylesheet" href="url_for('static', filename='main.css')"</a:t>
            </a:r>
            <a:r>
              <a:rPr b="1" lang="en-US" sz="882">
                <a:solidFill>
                  <a:schemeClr val="dk1"/>
                </a:solidFill>
                <a:latin typeface="Quattrocento Sans"/>
                <a:ea typeface="Quattrocento Sans"/>
                <a:cs typeface="Quattrocento Sans"/>
                <a:sym typeface="Quattrocento Sans"/>
              </a:rPr>
              <a:t>&gt;</a:t>
            </a:r>
            <a:br>
              <a:rPr lang="en-US" sz="882">
                <a:solidFill>
                  <a:schemeClr val="dk1"/>
                </a:solidFill>
                <a:latin typeface="Quattrocento Sans"/>
                <a:ea typeface="Quattrocento Sans"/>
                <a:cs typeface="Quattrocento Sans"/>
                <a:sym typeface="Quattrocento Sans"/>
              </a:rPr>
            </a:br>
            <a:r>
              <a:rPr b="1" lang="en-US" sz="882">
                <a:solidFill>
                  <a:schemeClr val="dk1"/>
                </a:solidFill>
                <a:latin typeface="Quattrocento Sans"/>
                <a:ea typeface="Quattrocento Sans"/>
                <a:cs typeface="Quattrocento Sans"/>
                <a:sym typeface="Quattrocento Sans"/>
              </a:rPr>
              <a:t>&lt;img</a:t>
            </a:r>
            <a:r>
              <a:rPr lang="en-US" sz="882">
                <a:solidFill>
                  <a:schemeClr val="dk1"/>
                </a:solidFill>
                <a:latin typeface="Quattrocento Sans"/>
                <a:ea typeface="Quattrocento Sans"/>
                <a:cs typeface="Quattrocento Sans"/>
                <a:sym typeface="Quattrocento Sans"/>
              </a:rPr>
              <a:t> src="url_for('static', filename='banner.jpg’)”</a:t>
            </a:r>
            <a:r>
              <a:rPr b="1" lang="en-US" sz="882">
                <a:solidFill>
                  <a:schemeClr val="dk1"/>
                </a:solidFill>
                <a:latin typeface="Quattrocento Sans"/>
                <a:ea typeface="Quattrocento Sans"/>
                <a:cs typeface="Quattrocento Sans"/>
                <a:sym typeface="Quattrocento Sans"/>
              </a:rPr>
              <a:t>&gt;</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One benefit of using </a:t>
            </a:r>
            <a:r>
              <a:rPr b="1" lang="en-US" sz="882">
                <a:solidFill>
                  <a:schemeClr val="dk1"/>
                </a:solidFill>
                <a:latin typeface="Quattrocento Sans"/>
                <a:ea typeface="Quattrocento Sans"/>
                <a:cs typeface="Quattrocento Sans"/>
                <a:sym typeface="Quattrocento Sans"/>
              </a:rPr>
              <a:t>url_for() </a:t>
            </a:r>
            <a:r>
              <a:rPr lang="en-US" sz="882">
                <a:solidFill>
                  <a:schemeClr val="dk1"/>
                </a:solidFill>
                <a:latin typeface="Quattrocento Sans"/>
                <a:ea typeface="Quattrocento Sans"/>
                <a:cs typeface="Quattrocento Sans"/>
                <a:sym typeface="Quattrocento Sans"/>
              </a:rPr>
              <a:t>is that the resulting URLs are absolute, which sidesteps issues that sometimes arise when browsers handle relative URLs in inconsistent ways.</a:t>
            </a:r>
            <a:endParaRPr/>
          </a:p>
        </p:txBody>
      </p:sp>
      <p:sp>
        <p:nvSpPr>
          <p:cNvPr id="1130" name="Google Shape;1130;p5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1" name="Google Shape;1131;p5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132" name="Google Shape;1132;p51: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133" name="Google Shape;1133;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4" name="Google Shape;1144;p5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882"/>
              <a:buFont typeface="Quattrocento Sans"/>
              <a:buNone/>
            </a:pPr>
            <a:r>
              <a:rPr lang="en-US" sz="882">
                <a:solidFill>
                  <a:schemeClr val="dk1"/>
                </a:solidFill>
                <a:latin typeface="Quattrocento Sans"/>
                <a:ea typeface="Quattrocento Sans"/>
                <a:cs typeface="Quattrocento Sans"/>
                <a:sym typeface="Quattrocento Sans"/>
              </a:rPr>
              <a:t>Now that you have prepared an environment for Python and Flask and have the basics of Flask under your belt, it’s time to build a website. A Flask website begins with an </a:t>
            </a:r>
            <a:r>
              <a:rPr b="1" lang="en-US" sz="882">
                <a:solidFill>
                  <a:schemeClr val="dk1"/>
                </a:solidFill>
                <a:latin typeface="Quattrocento Sans"/>
                <a:ea typeface="Quattrocento Sans"/>
                <a:cs typeface="Quattrocento Sans"/>
                <a:sym typeface="Quattrocento Sans"/>
              </a:rPr>
              <a:t>app.py</a:t>
            </a:r>
            <a:r>
              <a:rPr lang="en-US" sz="882">
                <a:solidFill>
                  <a:schemeClr val="dk1"/>
                </a:solidFill>
                <a:latin typeface="Quattrocento Sans"/>
                <a:ea typeface="Quattrocento Sans"/>
                <a:cs typeface="Quattrocento Sans"/>
                <a:sym typeface="Quattrocento Sans"/>
              </a:rPr>
              <a:t> file and basic assets such as HTML, CSS, and images. You will start by using </a:t>
            </a:r>
            <a:r>
              <a:rPr lang="en-US" sz="882" u="sng">
                <a:solidFill>
                  <a:schemeClr val="dk1"/>
                </a:solidFill>
                <a:latin typeface="Quattrocento Sans"/>
                <a:ea typeface="Quattrocento Sans"/>
                <a:cs typeface="Quattrocento Sans"/>
                <a:sym typeface="Quattrocento Sans"/>
                <a:hlinkClick r:id="rId2"/>
              </a:rPr>
              <a:t>Git</a:t>
            </a:r>
            <a:r>
              <a:rPr lang="en-US" sz="882">
                <a:solidFill>
                  <a:schemeClr val="dk1"/>
                </a:solidFill>
                <a:latin typeface="Quattrocento Sans"/>
                <a:ea typeface="Quattrocento Sans"/>
                <a:cs typeface="Quattrocento Sans"/>
                <a:sym typeface="Quattrocento Sans"/>
              </a:rPr>
              <a:t> to download a set of starter files for the Contoso Travel site. Then you will enhance the site to support photo uploads.</a:t>
            </a:r>
            <a:endParaRPr/>
          </a:p>
          <a:p>
            <a:pPr indent="0" lvl="0" marL="0" rtl="0" algn="l">
              <a:spcBef>
                <a:spcPts val="333"/>
              </a:spcBef>
              <a:spcAft>
                <a:spcPts val="0"/>
              </a:spcAft>
              <a:buNone/>
            </a:pPr>
            <a:r>
              <a:t/>
            </a:r>
            <a:endParaRPr/>
          </a:p>
          <a:p>
            <a:pPr indent="0" lvl="0" marL="0" rtl="0" algn="l">
              <a:spcBef>
                <a:spcPts val="0"/>
              </a:spcBef>
              <a:spcAft>
                <a:spcPts val="0"/>
              </a:spcAft>
              <a:buNone/>
            </a:pPr>
            <a:r>
              <a:rPr b="1" lang="en-US" sz="882">
                <a:solidFill>
                  <a:schemeClr val="dk1"/>
                </a:solidFill>
                <a:latin typeface="Quattrocento Sans"/>
                <a:ea typeface="Quattrocento Sans"/>
                <a:cs typeface="Quattrocento Sans"/>
                <a:sym typeface="Quattrocento Sans"/>
              </a:rPr>
              <a:t>Note: </a:t>
            </a:r>
            <a:r>
              <a:rPr lang="en-US" sz="882">
                <a:solidFill>
                  <a:schemeClr val="dk1"/>
                </a:solidFill>
                <a:latin typeface="Quattrocento Sans"/>
                <a:ea typeface="Quattrocento Sans"/>
                <a:cs typeface="Quattrocento Sans"/>
                <a:sym typeface="Quattrocento Sans"/>
              </a:rPr>
              <a:t>If </a:t>
            </a:r>
            <a:r>
              <a:rPr lang="en-US" sz="882" u="sng">
                <a:solidFill>
                  <a:schemeClr val="dk1"/>
                </a:solidFill>
                <a:latin typeface="Quattrocento Sans"/>
                <a:ea typeface="Quattrocento Sans"/>
                <a:cs typeface="Quattrocento Sans"/>
                <a:sym typeface="Quattrocento Sans"/>
                <a:hlinkClick r:id="rId3"/>
              </a:rPr>
              <a:t>Git</a:t>
            </a:r>
            <a:r>
              <a:rPr lang="en-US" sz="882">
                <a:solidFill>
                  <a:schemeClr val="dk1"/>
                </a:solidFill>
                <a:latin typeface="Quattrocento Sans"/>
                <a:ea typeface="Quattrocento Sans"/>
                <a:cs typeface="Quattrocento Sans"/>
                <a:sym typeface="Quattrocento Sans"/>
              </a:rPr>
              <a:t> isn’t installed on your computer, go to the </a:t>
            </a:r>
            <a:r>
              <a:rPr lang="en-US" sz="882" u="sng">
                <a:solidFill>
                  <a:schemeClr val="dk1"/>
                </a:solidFill>
                <a:latin typeface="Quattrocento Sans"/>
                <a:ea typeface="Quattrocento Sans"/>
                <a:cs typeface="Quattrocento Sans"/>
                <a:sym typeface="Quattrocento Sans"/>
                <a:hlinkClick r:id="rId4"/>
              </a:rPr>
              <a:t>Git website</a:t>
            </a:r>
            <a:r>
              <a:rPr lang="en-US" sz="882">
                <a:solidFill>
                  <a:schemeClr val="dk1"/>
                </a:solidFill>
                <a:latin typeface="Quattrocento Sans"/>
                <a:ea typeface="Quattrocento Sans"/>
                <a:cs typeface="Quattrocento Sans"/>
                <a:sym typeface="Quattrocento Sans"/>
              </a:rPr>
              <a:t> and install it now. Versions are available for Windows, macOS, and Linux.</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In a command prompt window or terminal, use cd to switch to the project directory you created in the previous subsection. Then use the following command to clone the GitHub repo containing the starter files for the website: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git clone https://github.com/MicrosoftDocs/mslearn-ai-web-app-flask.git.</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Don’t forget to include the period at the end of the command. Otherwise, the files will be copied into a subdirectory of the project directory rather than into the project directory itself.</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900">
                <a:solidFill>
                  <a:schemeClr val="dk1"/>
                </a:solidFill>
                <a:latin typeface="Quattrocento Sans"/>
                <a:ea typeface="Quattrocento Sans"/>
                <a:cs typeface="Quattrocento Sans"/>
                <a:sym typeface="Quattrocento Sans"/>
              </a:rPr>
              <a:t>Take a moment to browse the files that were copied into the project directory. Verify that they include:</a:t>
            </a:r>
            <a:endParaRPr/>
          </a:p>
          <a:p>
            <a:pPr indent="0" lvl="0" marL="0" rtl="0" algn="l">
              <a:spcBef>
                <a:spcPts val="0"/>
              </a:spcBef>
              <a:spcAft>
                <a:spcPts val="0"/>
              </a:spcAft>
              <a:buNone/>
            </a:pPr>
            <a:r>
              <a:t/>
            </a:r>
            <a:endParaRPr sz="900">
              <a:solidFill>
                <a:schemeClr val="dk1"/>
              </a:solidFill>
              <a:latin typeface="Quattrocento Sans"/>
              <a:ea typeface="Quattrocento Sans"/>
              <a:cs typeface="Quattrocento Sans"/>
              <a:sym typeface="Quattrocento Sans"/>
            </a:endParaRPr>
          </a:p>
          <a:p>
            <a:pPr indent="-171450" lvl="0" marL="171450" rtl="0" algn="l">
              <a:spcBef>
                <a:spcPts val="0"/>
              </a:spcBef>
              <a:spcAft>
                <a:spcPts val="0"/>
              </a:spcAft>
              <a:buClr>
                <a:schemeClr val="dk1"/>
              </a:buClr>
              <a:buSzPts val="900"/>
              <a:buFont typeface="Arial"/>
              <a:buChar char="•"/>
            </a:pPr>
            <a:r>
              <a:rPr b="1" lang="en-US" sz="900">
                <a:solidFill>
                  <a:schemeClr val="dk1"/>
                </a:solidFill>
                <a:latin typeface="Quattrocento Sans"/>
                <a:ea typeface="Quattrocento Sans"/>
                <a:cs typeface="Quattrocento Sans"/>
                <a:sym typeface="Quattrocento Sans"/>
              </a:rPr>
              <a:t>app.py</a:t>
            </a:r>
            <a:r>
              <a:rPr lang="en-US" sz="900">
                <a:solidFill>
                  <a:schemeClr val="dk1"/>
                </a:solidFill>
                <a:latin typeface="Quattrocento Sans"/>
                <a:ea typeface="Quattrocento Sans"/>
                <a:cs typeface="Quattrocento Sans"/>
                <a:sym typeface="Quattrocento Sans"/>
              </a:rPr>
              <a:t>, which holds the Python code that drives the site.</a:t>
            </a:r>
            <a:endParaRPr/>
          </a:p>
          <a:p>
            <a:pPr indent="-171450" lvl="0" marL="171450" rtl="0" algn="l">
              <a:spcBef>
                <a:spcPts val="0"/>
              </a:spcBef>
              <a:spcAft>
                <a:spcPts val="0"/>
              </a:spcAft>
              <a:buClr>
                <a:schemeClr val="dk1"/>
              </a:buClr>
              <a:buSzPts val="900"/>
              <a:buFont typeface="Arial"/>
              <a:buChar char="•"/>
            </a:pPr>
            <a:r>
              <a:rPr b="1" lang="en-US" sz="900">
                <a:solidFill>
                  <a:schemeClr val="dk1"/>
                </a:solidFill>
                <a:latin typeface="Quattrocento Sans"/>
                <a:ea typeface="Quattrocento Sans"/>
                <a:cs typeface="Quattrocento Sans"/>
                <a:sym typeface="Quattrocento Sans"/>
              </a:rPr>
              <a:t>templates/index.html</a:t>
            </a:r>
            <a:r>
              <a:rPr lang="en-US" sz="900">
                <a:solidFill>
                  <a:schemeClr val="dk1"/>
                </a:solidFill>
                <a:latin typeface="Quattrocento Sans"/>
                <a:ea typeface="Quattrocento Sans"/>
                <a:cs typeface="Quattrocento Sans"/>
                <a:sym typeface="Quattrocento Sans"/>
              </a:rPr>
              <a:t>, which contains the site’s home page.</a:t>
            </a:r>
            <a:endParaRPr/>
          </a:p>
          <a:p>
            <a:pPr indent="-171450" lvl="0" marL="171450" rtl="0" algn="l">
              <a:spcBef>
                <a:spcPts val="0"/>
              </a:spcBef>
              <a:spcAft>
                <a:spcPts val="0"/>
              </a:spcAft>
              <a:buClr>
                <a:schemeClr val="dk1"/>
              </a:buClr>
              <a:buSzPts val="900"/>
              <a:buFont typeface="Arial"/>
              <a:buChar char="•"/>
            </a:pPr>
            <a:r>
              <a:rPr b="1" lang="en-US" sz="900">
                <a:solidFill>
                  <a:schemeClr val="dk1"/>
                </a:solidFill>
                <a:latin typeface="Quattrocento Sans"/>
                <a:ea typeface="Quattrocento Sans"/>
                <a:cs typeface="Quattrocento Sans"/>
                <a:sym typeface="Quattrocento Sans"/>
              </a:rPr>
              <a:t>static/main.css</a:t>
            </a:r>
            <a:r>
              <a:rPr lang="en-US" sz="900">
                <a:solidFill>
                  <a:schemeClr val="dk1"/>
                </a:solidFill>
                <a:latin typeface="Quattrocento Sans"/>
                <a:ea typeface="Quattrocento Sans"/>
                <a:cs typeface="Quattrocento Sans"/>
                <a:sym typeface="Quattrocento Sans"/>
              </a:rPr>
              <a:t>, which contains CSS to dress up the home page.</a:t>
            </a:r>
            <a:endParaRPr/>
          </a:p>
          <a:p>
            <a:pPr indent="-171450" lvl="0" marL="171450" rtl="0" algn="l">
              <a:spcBef>
                <a:spcPts val="0"/>
              </a:spcBef>
              <a:spcAft>
                <a:spcPts val="0"/>
              </a:spcAft>
              <a:buClr>
                <a:schemeClr val="dk1"/>
              </a:buClr>
              <a:buSzPts val="900"/>
              <a:buFont typeface="Arial"/>
              <a:buChar char="•"/>
            </a:pPr>
            <a:r>
              <a:rPr b="1" lang="en-US" sz="900">
                <a:solidFill>
                  <a:schemeClr val="dk1"/>
                </a:solidFill>
                <a:latin typeface="Quattrocento Sans"/>
                <a:ea typeface="Quattrocento Sans"/>
                <a:cs typeface="Quattrocento Sans"/>
                <a:sym typeface="Quattrocento Sans"/>
              </a:rPr>
              <a:t>static/banner.jpg</a:t>
            </a:r>
            <a:r>
              <a:rPr lang="en-US" sz="900">
                <a:solidFill>
                  <a:schemeClr val="dk1"/>
                </a:solidFill>
                <a:latin typeface="Quattrocento Sans"/>
                <a:ea typeface="Quattrocento Sans"/>
                <a:cs typeface="Quattrocento Sans"/>
                <a:sym typeface="Quattrocento Sans"/>
              </a:rPr>
              <a:t>, which contains the website banner.</a:t>
            </a:r>
            <a:endParaRPr/>
          </a:p>
          <a:p>
            <a:pPr indent="-171450" lvl="0" marL="171450" rtl="0" algn="l">
              <a:spcBef>
                <a:spcPts val="0"/>
              </a:spcBef>
              <a:spcAft>
                <a:spcPts val="0"/>
              </a:spcAft>
              <a:buClr>
                <a:schemeClr val="dk1"/>
              </a:buClr>
              <a:buSzPts val="900"/>
              <a:buFont typeface="Arial"/>
              <a:buChar char="•"/>
            </a:pPr>
            <a:r>
              <a:rPr b="1" lang="en-US" sz="900">
                <a:solidFill>
                  <a:schemeClr val="dk1"/>
                </a:solidFill>
                <a:latin typeface="Quattrocento Sans"/>
                <a:ea typeface="Quattrocento Sans"/>
                <a:cs typeface="Quattrocento Sans"/>
                <a:sym typeface="Quattrocento Sans"/>
              </a:rPr>
              <a:t>static/placeholder.jpg</a:t>
            </a:r>
            <a:r>
              <a:rPr lang="en-US" sz="900">
                <a:solidFill>
                  <a:schemeClr val="dk1"/>
                </a:solidFill>
                <a:latin typeface="Quattrocento Sans"/>
                <a:ea typeface="Quattrocento Sans"/>
                <a:cs typeface="Quattrocento Sans"/>
                <a:sym typeface="Quattrocento Sans"/>
              </a:rPr>
              <a:t>, which contains a placeholder image for photos that have yet to be uploaded.</a:t>
            </a:r>
            <a:endParaRPr/>
          </a:p>
          <a:p>
            <a:pPr indent="0" lvl="1" marL="457200" rtl="0" algn="l">
              <a:spcBef>
                <a:spcPts val="0"/>
              </a:spcBef>
              <a:spcAft>
                <a:spcPts val="0"/>
              </a:spcAft>
              <a:buNone/>
            </a:pPr>
            <a:r>
              <a:t/>
            </a:r>
            <a:endParaRPr sz="9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900">
                <a:solidFill>
                  <a:schemeClr val="dk1"/>
                </a:solidFill>
                <a:latin typeface="Quattrocento Sans"/>
                <a:ea typeface="Quattrocento Sans"/>
                <a:cs typeface="Quattrocento Sans"/>
                <a:sym typeface="Quattrocento Sans"/>
              </a:rPr>
              <a:t>The contents of </a:t>
            </a:r>
            <a:r>
              <a:rPr b="1" lang="en-US" sz="900">
                <a:solidFill>
                  <a:schemeClr val="dk1"/>
                </a:solidFill>
                <a:latin typeface="Quattrocento Sans"/>
                <a:ea typeface="Quattrocento Sans"/>
                <a:cs typeface="Quattrocento Sans"/>
                <a:sym typeface="Quattrocento Sans"/>
              </a:rPr>
              <a:t>app.py</a:t>
            </a:r>
            <a:r>
              <a:rPr b="0" lang="en-US" sz="900">
                <a:solidFill>
                  <a:schemeClr val="dk1"/>
                </a:solidFill>
                <a:latin typeface="Quattrocento Sans"/>
                <a:ea typeface="Quattrocento Sans"/>
                <a:cs typeface="Quattrocento Sans"/>
                <a:sym typeface="Quattrocento Sans"/>
              </a:rPr>
              <a:t> are shown in the slide above.</a:t>
            </a:r>
            <a:endParaRPr/>
          </a:p>
          <a:p>
            <a:pPr indent="0" lvl="0" marL="0" rtl="0" algn="l">
              <a:spcBef>
                <a:spcPts val="0"/>
              </a:spcBef>
              <a:spcAft>
                <a:spcPts val="0"/>
              </a:spcAft>
              <a:buNone/>
            </a:pPr>
            <a:r>
              <a:t/>
            </a:r>
            <a:endParaRPr b="0" sz="900">
              <a:solidFill>
                <a:schemeClr val="dk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chemeClr val="dk1"/>
              </a:buClr>
              <a:buSzPts val="882"/>
              <a:buFont typeface="Quattrocento Sans"/>
              <a:buNone/>
            </a:pPr>
            <a:r>
              <a:rPr lang="en-US" sz="882">
                <a:solidFill>
                  <a:schemeClr val="dk1"/>
                </a:solidFill>
                <a:latin typeface="Quattrocento Sans"/>
                <a:ea typeface="Quattrocento Sans"/>
                <a:cs typeface="Quattrocento Sans"/>
                <a:sym typeface="Quattrocento Sans"/>
              </a:rPr>
              <a:t>Currently, the app consists of a single page named </a:t>
            </a:r>
            <a:r>
              <a:rPr b="1" lang="en-US" sz="882">
                <a:solidFill>
                  <a:schemeClr val="dk1"/>
                </a:solidFill>
                <a:latin typeface="Quattrocento Sans"/>
                <a:ea typeface="Quattrocento Sans"/>
                <a:cs typeface="Quattrocento Sans"/>
                <a:sym typeface="Quattrocento Sans"/>
              </a:rPr>
              <a:t>index.html</a:t>
            </a:r>
            <a:r>
              <a:rPr lang="en-US" sz="882">
                <a:solidFill>
                  <a:schemeClr val="dk1"/>
                </a:solidFill>
                <a:latin typeface="Quattrocento Sans"/>
                <a:ea typeface="Quattrocento Sans"/>
                <a:cs typeface="Quattrocento Sans"/>
                <a:sym typeface="Quattrocento Sans"/>
              </a:rPr>
              <a:t> located in the “templates” subdirectory. </a:t>
            </a:r>
            <a:r>
              <a:rPr b="1" lang="en-US" sz="882">
                <a:solidFill>
                  <a:schemeClr val="dk1"/>
                </a:solidFill>
                <a:latin typeface="Quattrocento Sans"/>
                <a:ea typeface="Quattrocento Sans"/>
                <a:cs typeface="Quattrocento Sans"/>
                <a:sym typeface="Quattrocento Sans"/>
              </a:rPr>
              <a:t>index.html</a:t>
            </a:r>
            <a:r>
              <a:rPr lang="en-US" sz="882">
                <a:solidFill>
                  <a:schemeClr val="dk1"/>
                </a:solidFill>
                <a:latin typeface="Quattrocento Sans"/>
                <a:ea typeface="Quattrocento Sans"/>
                <a:cs typeface="Quattrocento Sans"/>
                <a:sym typeface="Quattrocento Sans"/>
              </a:rPr>
              <a:t> doesn’t contain any special expressions—it is simply a static file—but that will change as you develop the site. </a:t>
            </a:r>
            <a:r>
              <a:rPr b="1" lang="en-US" sz="882">
                <a:solidFill>
                  <a:schemeClr val="dk1"/>
                </a:solidFill>
                <a:latin typeface="Quattrocento Sans"/>
                <a:ea typeface="Quattrocento Sans"/>
                <a:cs typeface="Quattrocento Sans"/>
                <a:sym typeface="Quattrocento Sans"/>
              </a:rPr>
              <a:t>index.html</a:t>
            </a:r>
            <a:r>
              <a:rPr lang="en-US" sz="882">
                <a:solidFill>
                  <a:schemeClr val="dk1"/>
                </a:solidFill>
                <a:latin typeface="Quattrocento Sans"/>
                <a:ea typeface="Quattrocento Sans"/>
                <a:cs typeface="Quattrocento Sans"/>
                <a:sym typeface="Quattrocento Sans"/>
              </a:rPr>
              <a:t> loads the popular </a:t>
            </a:r>
            <a:r>
              <a:rPr lang="en-US" sz="882" u="sng">
                <a:solidFill>
                  <a:schemeClr val="dk1"/>
                </a:solidFill>
                <a:latin typeface="Quattrocento Sans"/>
                <a:ea typeface="Quattrocento Sans"/>
                <a:cs typeface="Quattrocento Sans"/>
                <a:sym typeface="Quattrocento Sans"/>
                <a:hlinkClick r:id="rId5"/>
              </a:rPr>
              <a:t>Bootstrap</a:t>
            </a:r>
            <a:r>
              <a:rPr lang="en-US" sz="882">
                <a:solidFill>
                  <a:schemeClr val="dk1"/>
                </a:solidFill>
                <a:latin typeface="Quattrocento Sans"/>
                <a:ea typeface="Quattrocento Sans"/>
                <a:cs typeface="Quattrocento Sans"/>
                <a:sym typeface="Quattrocento Sans"/>
              </a:rPr>
              <a:t> framework and uses it to make the page responsive. It also loads </a:t>
            </a:r>
            <a:r>
              <a:rPr b="1" lang="en-US" sz="882">
                <a:solidFill>
                  <a:schemeClr val="dk1"/>
                </a:solidFill>
                <a:latin typeface="Quattrocento Sans"/>
                <a:ea typeface="Quattrocento Sans"/>
                <a:cs typeface="Quattrocento Sans"/>
                <a:sym typeface="Quattrocento Sans"/>
              </a:rPr>
              <a:t>main.css</a:t>
            </a:r>
            <a:r>
              <a:rPr lang="en-US" sz="882">
                <a:solidFill>
                  <a:schemeClr val="dk1"/>
                </a:solidFill>
                <a:latin typeface="Quattrocento Sans"/>
                <a:ea typeface="Quattrocento Sans"/>
                <a:cs typeface="Quattrocento Sans"/>
                <a:sym typeface="Quattrocento Sans"/>
              </a:rPr>
              <a:t> from the “static” subdirectory and uses the CSS styles defined there to lend the page a professional appearance.</a:t>
            </a:r>
            <a:endParaRPr/>
          </a:p>
        </p:txBody>
      </p:sp>
      <p:sp>
        <p:nvSpPr>
          <p:cNvPr id="1145" name="Google Shape;1145;p5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6" name="Google Shape;1146;p5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147" name="Google Shape;1147;p52: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148" name="Google Shape;1148;p5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0" name="Shape 1160"/>
        <p:cNvGrpSpPr/>
        <p:nvPr/>
      </p:nvGrpSpPr>
      <p:grpSpPr>
        <a:xfrm>
          <a:off x="0" y="0"/>
          <a:ext cx="0" cy="0"/>
          <a:chOff x="0" y="0"/>
          <a:chExt cx="0" cy="0"/>
        </a:xfrm>
      </p:grpSpPr>
      <p:sp>
        <p:nvSpPr>
          <p:cNvPr id="1161" name="Google Shape;116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2" name="Google Shape;1162;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Return to the command prompt window or terminal where your virtual Python environment is active, and make sure that the project directory is the current directory.</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lang="en-US" sz="882">
                <a:solidFill>
                  <a:schemeClr val="dk1"/>
                </a:solidFill>
                <a:latin typeface="Quattrocento Sans"/>
                <a:ea typeface="Quattrocento Sans"/>
                <a:cs typeface="Quattrocento Sans"/>
                <a:sym typeface="Quattrocento Sans"/>
              </a:rPr>
              <a:t>Note:</a:t>
            </a:r>
            <a:r>
              <a:rPr lang="en-US" sz="882">
                <a:solidFill>
                  <a:schemeClr val="dk1"/>
                </a:solidFill>
                <a:latin typeface="Quattrocento Sans"/>
                <a:ea typeface="Quattrocento Sans"/>
                <a:cs typeface="Quattrocento Sans"/>
                <a:sym typeface="Quattrocento Sans"/>
              </a:rPr>
              <a:t> If you closed the command prompt window or terminal after activating the virtual environment, simply open a new one, use cd to switch to the project directory, and use the env\scripts\activate command (Windows) or source env/bin/activate command (macOS and Linux) to activate it again.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If you are running Windows, run the following command to create an environment variable named </a:t>
            </a:r>
            <a:r>
              <a:rPr b="1" lang="en-US" sz="882">
                <a:solidFill>
                  <a:schemeClr val="dk1"/>
                </a:solidFill>
                <a:latin typeface="Quattrocento Sans"/>
                <a:ea typeface="Quattrocento Sans"/>
                <a:cs typeface="Quattrocento Sans"/>
                <a:sym typeface="Quattrocento Sans"/>
              </a:rPr>
              <a:t>FLASK_ENV </a:t>
            </a:r>
            <a:r>
              <a:rPr lang="en-US" sz="882">
                <a:solidFill>
                  <a:schemeClr val="dk1"/>
                </a:solidFill>
                <a:latin typeface="Quattrocento Sans"/>
                <a:ea typeface="Quattrocento Sans"/>
                <a:cs typeface="Quattrocento Sans"/>
                <a:sym typeface="Quattrocento Sans"/>
              </a:rPr>
              <a:t>that tells Flask to run in development mode: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set FLASK_ENV=development</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If you are running Linux or macOS, use this command instead:</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export FLASK_ENV=development</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Running Flask in development mode is helpful when you’re developing a website because Flask automatically reloads any files that change while the site is running. If you let Flask default to production mode and change the contents of an HTML file or other asset, you have to restart Flask to see the change in your browser.</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Now use the following command to start Flask:</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flask run</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Open a browser and navigate to http://localhost:5000. Confirm that the website appears in the browser as shown in the slide.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chemeClr val="dk1"/>
              </a:buClr>
              <a:buSzPts val="882"/>
              <a:buFont typeface="Quattrocento Sans"/>
              <a:buNone/>
            </a:pPr>
            <a:r>
              <a:rPr lang="en-US" sz="882">
                <a:solidFill>
                  <a:schemeClr val="dk1"/>
                </a:solidFill>
                <a:latin typeface="Quattrocento Sans"/>
                <a:ea typeface="Quattrocento Sans"/>
                <a:cs typeface="Quattrocento Sans"/>
                <a:sym typeface="Quattrocento Sans"/>
              </a:rPr>
              <a:t>The page isn’t functional yet. It doesn’t support photo uploads, even though the user interface for doing so is in place. The next step is to modify the site to allow users to upload photos.</a:t>
            </a:r>
            <a:endParaRPr/>
          </a:p>
        </p:txBody>
      </p:sp>
      <p:sp>
        <p:nvSpPr>
          <p:cNvPr id="1163" name="Google Shape;1163;p5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4" name="Google Shape;1164;p5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165" name="Google Shape;1165;p53: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166" name="Google Shape;1166;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3" name="Google Shape;1173;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Make sure that your changes have the desired effect by uploading a photo to the site.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Assuming that Flask is still running in the project directory (if it’s not, you can start it again with a flask run command), either refresh the page in your browser or open a new browser instance and navigate to http://localhost:5000.</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Click the </a:t>
            </a:r>
            <a:r>
              <a:rPr b="1" lang="en-US" sz="882">
                <a:solidFill>
                  <a:schemeClr val="dk1"/>
                </a:solidFill>
                <a:latin typeface="Quattrocento Sans"/>
                <a:ea typeface="Quattrocento Sans"/>
                <a:cs typeface="Quattrocento Sans"/>
                <a:sym typeface="Quattrocento Sans"/>
              </a:rPr>
              <a:t>Upload Photo</a:t>
            </a:r>
            <a:r>
              <a:rPr lang="en-US" sz="882">
                <a:solidFill>
                  <a:schemeClr val="dk1"/>
                </a:solidFill>
                <a:latin typeface="Quattrocento Sans"/>
                <a:ea typeface="Quattrocento Sans"/>
                <a:cs typeface="Quattrocento Sans"/>
                <a:sym typeface="Quattrocento Sans"/>
              </a:rPr>
              <a:t> button and select a photo from your local file system.</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Confirm that the photo you selected appears on the slide.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chemeClr val="dk1"/>
              </a:buClr>
              <a:buSzPts val="882"/>
              <a:buFont typeface="Quattrocento Sans"/>
              <a:buNone/>
            </a:pPr>
            <a:r>
              <a:rPr lang="en-US" sz="882">
                <a:solidFill>
                  <a:schemeClr val="dk1"/>
                </a:solidFill>
                <a:latin typeface="Quattrocento Sans"/>
                <a:ea typeface="Quattrocento Sans"/>
                <a:cs typeface="Quattrocento Sans"/>
                <a:sym typeface="Quattrocento Sans"/>
              </a:rPr>
              <a:t>You now have a basic Flask website running that accepts photo uploads. The next step is to modify the site to extract text from those photos. That’s where Azure Cognitive Services come in.</a:t>
            </a:r>
            <a:endParaRPr/>
          </a:p>
        </p:txBody>
      </p:sp>
      <p:sp>
        <p:nvSpPr>
          <p:cNvPr id="1174" name="Google Shape;1174;p5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5" name="Google Shape;1175;p58: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176" name="Google Shape;1176;p58: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177" name="Google Shape;1177;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4" name="Google Shape;1184;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900">
                <a:solidFill>
                  <a:schemeClr val="dk1"/>
                </a:solidFill>
                <a:latin typeface="Quattrocento Sans"/>
                <a:ea typeface="Quattrocento Sans"/>
                <a:cs typeface="Quattrocento Sans"/>
                <a:sym typeface="Quattrocento Sans"/>
              </a:rPr>
              <a:t>THIS IS THE KEY SLIDE – get here as fast as possible</a:t>
            </a:r>
            <a:endParaRPr/>
          </a:p>
          <a:p>
            <a:pPr indent="0" lvl="0" marL="0" rtl="0" algn="l">
              <a:spcBef>
                <a:spcPts val="0"/>
              </a:spcBef>
              <a:spcAft>
                <a:spcPts val="0"/>
              </a:spcAft>
              <a:buNone/>
            </a:pPr>
            <a:r>
              <a:t/>
            </a:r>
            <a:endParaRPr sz="900" u="sng">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900">
                <a:solidFill>
                  <a:schemeClr val="dk1"/>
                </a:solidFill>
                <a:latin typeface="Quattrocento Sans"/>
                <a:ea typeface="Quattrocento Sans"/>
                <a:cs typeface="Quattrocento Sans"/>
                <a:sym typeface="Quattrocento Sans"/>
              </a:rPr>
              <a:t>Azure Cognitive Services is a set of more than 20 services and APIs for infusing intelligence backed by machine learning and neural networks into the applications that you write. One member of the Cognitive Services family is the </a:t>
            </a:r>
            <a:r>
              <a:rPr lang="en-US" sz="900" u="sng">
                <a:solidFill>
                  <a:schemeClr val="dk1"/>
                </a:solidFill>
                <a:latin typeface="Quattrocento Sans"/>
                <a:ea typeface="Quattrocento Sans"/>
                <a:cs typeface="Quattrocento Sans"/>
                <a:sym typeface="Quattrocento Sans"/>
                <a:hlinkClick r:id="rId2"/>
              </a:rPr>
              <a:t>Computer Vision API</a:t>
            </a:r>
            <a:r>
              <a:rPr lang="en-US" sz="900">
                <a:solidFill>
                  <a:schemeClr val="dk1"/>
                </a:solidFill>
                <a:latin typeface="Quattrocento Sans"/>
                <a:ea typeface="Quattrocento Sans"/>
                <a:cs typeface="Quattrocento Sans"/>
                <a:sym typeface="Quattrocento Sans"/>
              </a:rPr>
              <a:t>, which can analyze images uploaded to it and:</a:t>
            </a:r>
            <a:endParaRPr/>
          </a:p>
          <a:p>
            <a:pPr indent="-171450" lvl="0" marL="171450" rtl="0" algn="l">
              <a:spcBef>
                <a:spcPts val="0"/>
              </a:spcBef>
              <a:spcAft>
                <a:spcPts val="0"/>
              </a:spcAft>
              <a:buClr>
                <a:schemeClr val="dk1"/>
              </a:buClr>
              <a:buSzPts val="1200"/>
              <a:buFont typeface="Arial"/>
              <a:buChar char="•"/>
            </a:pPr>
            <a:r>
              <a:rPr lang="en-US"/>
              <a:t>Identify objects in the images.</a:t>
            </a:r>
            <a:endParaRPr/>
          </a:p>
          <a:p>
            <a:pPr indent="-171450" lvl="0" marL="171450" rtl="0" algn="l">
              <a:spcBef>
                <a:spcPts val="0"/>
              </a:spcBef>
              <a:spcAft>
                <a:spcPts val="0"/>
              </a:spcAft>
              <a:buClr>
                <a:schemeClr val="dk1"/>
              </a:buClr>
              <a:buSzPts val="1200"/>
              <a:buFont typeface="Arial"/>
              <a:buChar char="•"/>
            </a:pPr>
            <a:r>
              <a:rPr lang="en-US"/>
              <a:t>Generate captions for the images (for example, “A woman riding a bicycle”).</a:t>
            </a:r>
            <a:endParaRPr/>
          </a:p>
          <a:p>
            <a:pPr indent="-171450" lvl="0" marL="171450" rtl="0" algn="l">
              <a:spcBef>
                <a:spcPts val="0"/>
              </a:spcBef>
              <a:spcAft>
                <a:spcPts val="0"/>
              </a:spcAft>
              <a:buClr>
                <a:schemeClr val="dk1"/>
              </a:buClr>
              <a:buSzPts val="1200"/>
              <a:buFont typeface="Arial"/>
              <a:buChar char="•"/>
            </a:pPr>
            <a:r>
              <a:rPr lang="en-US"/>
              <a:t>Use Optical Character Recognition (OCR) to extract text from the images.</a:t>
            </a:r>
            <a:endParaRPr/>
          </a:p>
          <a:p>
            <a:pPr indent="-171450" lvl="0" marL="171450" rtl="0" algn="l">
              <a:spcBef>
                <a:spcPts val="0"/>
              </a:spcBef>
              <a:spcAft>
                <a:spcPts val="0"/>
              </a:spcAft>
              <a:buClr>
                <a:schemeClr val="dk1"/>
              </a:buClr>
              <a:buSzPts val="1200"/>
              <a:buFont typeface="Arial"/>
              <a:buChar char="•"/>
            </a:pPr>
            <a:r>
              <a:rPr lang="en-US"/>
              <a:t>Find faces in the images and identify attributes of those faces such as age and gender.</a:t>
            </a:r>
            <a:endParaRPr/>
          </a:p>
          <a:p>
            <a:pPr indent="-171450" lvl="0" marL="171450" rtl="0" algn="l">
              <a:spcBef>
                <a:spcPts val="0"/>
              </a:spcBef>
              <a:spcAft>
                <a:spcPts val="0"/>
              </a:spcAft>
              <a:buClr>
                <a:schemeClr val="dk1"/>
              </a:buClr>
              <a:buSzPts val="1200"/>
              <a:buFont typeface="Arial"/>
              <a:buChar char="•"/>
            </a:pPr>
            <a:r>
              <a:rPr lang="en-US"/>
              <a:t>Generate “smart thumbnails” centered around the subjects of the images.</a:t>
            </a:r>
            <a:endParaRPr/>
          </a:p>
          <a:p>
            <a:pPr indent="-171450" lvl="0" marL="171450" rtl="0" algn="l">
              <a:spcBef>
                <a:spcPts val="0"/>
              </a:spcBef>
              <a:spcAft>
                <a:spcPts val="0"/>
              </a:spcAft>
              <a:buClr>
                <a:schemeClr val="dk1"/>
              </a:buClr>
              <a:buSzPts val="900"/>
              <a:buFont typeface="Arial"/>
              <a:buChar char="•"/>
            </a:pPr>
            <a:r>
              <a:rPr lang="en-US" sz="900">
                <a:solidFill>
                  <a:schemeClr val="dk1"/>
                </a:solidFill>
                <a:latin typeface="Quattrocento Sans"/>
                <a:ea typeface="Quattrocento Sans"/>
                <a:cs typeface="Quattrocento Sans"/>
                <a:sym typeface="Quattrocento Sans"/>
              </a:rPr>
              <a:t>Recognize famous people and landmarks in the images.</a:t>
            </a:r>
            <a:endParaRPr/>
          </a:p>
          <a:p>
            <a:pPr indent="0" lvl="0" marL="0" rtl="0" algn="l">
              <a:spcBef>
                <a:spcPts val="0"/>
              </a:spcBef>
              <a:spcAft>
                <a:spcPts val="0"/>
              </a:spcAft>
              <a:buNone/>
            </a:pPr>
            <a:r>
              <a:t/>
            </a:r>
            <a:endParaRPr sz="9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900">
                <a:solidFill>
                  <a:schemeClr val="dk1"/>
                </a:solidFill>
                <a:latin typeface="Quattrocento Sans"/>
                <a:ea typeface="Quattrocento Sans"/>
                <a:cs typeface="Quattrocento Sans"/>
                <a:sym typeface="Quattrocento Sans"/>
              </a:rPr>
              <a:t>Like all Cognitive Services APIs, the Computer Vision API is invoked by placing calls over the Internet to a REST endpoint. Rather than placing those calls directly, you can use the </a:t>
            </a:r>
            <a:r>
              <a:rPr lang="en-US" sz="900" u="sng">
                <a:solidFill>
                  <a:schemeClr val="dk1"/>
                </a:solidFill>
                <a:latin typeface="Quattrocento Sans"/>
                <a:ea typeface="Quattrocento Sans"/>
                <a:cs typeface="Quattrocento Sans"/>
                <a:sym typeface="Quattrocento Sans"/>
                <a:hlinkClick r:id="rId3"/>
              </a:rPr>
              <a:t>Python SDK for the Computer Vision API</a:t>
            </a:r>
            <a:r>
              <a:rPr lang="en-US" sz="900">
                <a:solidFill>
                  <a:schemeClr val="dk1"/>
                </a:solidFill>
                <a:latin typeface="Quattrocento Sans"/>
                <a:ea typeface="Quattrocento Sans"/>
                <a:cs typeface="Quattrocento Sans"/>
                <a:sym typeface="Quattrocento Sans"/>
              </a:rPr>
              <a:t> to simplify your code. The SDK abstracts calls to the Computer Vision API and handles JSON payloads for you so that you don’t have to write code to generate and consume JSON yourself.</a:t>
            </a:r>
            <a:endParaRPr/>
          </a:p>
          <a:p>
            <a:pPr indent="0" lvl="0" marL="0" rtl="0" algn="l">
              <a:spcBef>
                <a:spcPts val="0"/>
              </a:spcBef>
              <a:spcAft>
                <a:spcPts val="0"/>
              </a:spcAft>
              <a:buNone/>
            </a:pPr>
            <a:r>
              <a:t/>
            </a:r>
            <a:endParaRPr sz="9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900">
                <a:solidFill>
                  <a:schemeClr val="dk1"/>
                </a:solidFill>
                <a:latin typeface="Quattrocento Sans"/>
                <a:ea typeface="Quattrocento Sans"/>
                <a:cs typeface="Quattrocento Sans"/>
                <a:sym typeface="Quattrocento Sans"/>
              </a:rPr>
              <a:t>It is the OCR feature of the Computer Vision API that will enable the Contoso Travel site to extract text from images. In this unit, you will modify Contoso Travel to use the Computer Vision API to extract text from photos uploaded to the site.</a:t>
            </a:r>
            <a:endParaRPr/>
          </a:p>
          <a:p>
            <a:pPr indent="0" lvl="0" marL="0" rtl="0" algn="l">
              <a:spcBef>
                <a:spcPts val="0"/>
              </a:spcBef>
              <a:spcAft>
                <a:spcPts val="0"/>
              </a:spcAft>
              <a:buNone/>
            </a:pPr>
            <a:r>
              <a:t/>
            </a:r>
            <a:endParaRPr sz="9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lang="en-US" sz="900" u="sng">
                <a:solidFill>
                  <a:schemeClr val="dk1"/>
                </a:solidFill>
                <a:latin typeface="Quattrocento Sans"/>
                <a:ea typeface="Quattrocento Sans"/>
                <a:cs typeface="Quattrocento Sans"/>
                <a:sym typeface="Quattrocento Sans"/>
              </a:rPr>
              <a:t>Subscribe to the Computer Vision API</a:t>
            </a:r>
            <a:endParaRPr b="1" sz="9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900">
                <a:solidFill>
                  <a:schemeClr val="dk1"/>
                </a:solidFill>
                <a:latin typeface="Quattrocento Sans"/>
                <a:ea typeface="Quattrocento Sans"/>
                <a:cs typeface="Quattrocento Sans"/>
                <a:sym typeface="Quattrocento Sans"/>
              </a:rPr>
              <a:t>To call the Computer Vision API, you must first obtain an API key. This key travels in each request you place to the Computer Vision API in an HTTP header named Ocp-Apim-Subscription-Key. It is Azure’s way of authenticating the caller and determining which Azure subscription to bill calls to. Most Azure Cognitive Service APIs have free tiers for which no billing is performed, but if you plan to place thousands of calls a day to a Cognitive Services API, you will be billed for it through your Azure subscription.</a:t>
            </a:r>
            <a:endParaRPr/>
          </a:p>
          <a:p>
            <a:pPr indent="0" lvl="0" marL="0" rtl="0" algn="l">
              <a:spcBef>
                <a:spcPts val="0"/>
              </a:spcBef>
              <a:spcAft>
                <a:spcPts val="0"/>
              </a:spcAft>
              <a:buNone/>
            </a:pPr>
            <a:r>
              <a:t/>
            </a:r>
            <a:endParaRPr sz="9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900">
                <a:solidFill>
                  <a:schemeClr val="dk1"/>
                </a:solidFill>
                <a:latin typeface="Quattrocento Sans"/>
                <a:ea typeface="Quattrocento Sans"/>
                <a:cs typeface="Quattrocento Sans"/>
                <a:sym typeface="Quattrocento Sans"/>
              </a:rPr>
              <a:t>You can obtain a Computer Vision API key using the </a:t>
            </a:r>
            <a:r>
              <a:rPr lang="en-US" sz="900" u="sng">
                <a:solidFill>
                  <a:schemeClr val="dk1"/>
                </a:solidFill>
                <a:latin typeface="Quattrocento Sans"/>
                <a:ea typeface="Quattrocento Sans"/>
                <a:cs typeface="Quattrocento Sans"/>
                <a:sym typeface="Quattrocento Sans"/>
                <a:hlinkClick r:id="rId4"/>
              </a:rPr>
              <a:t>Azure CLI</a:t>
            </a:r>
            <a:r>
              <a:rPr lang="en-US" sz="900">
                <a:solidFill>
                  <a:schemeClr val="dk1"/>
                </a:solidFill>
                <a:latin typeface="Quattrocento Sans"/>
                <a:ea typeface="Quattrocento Sans"/>
                <a:cs typeface="Quattrocento Sans"/>
                <a:sym typeface="Quattrocento Sans"/>
              </a:rPr>
              <a:t> or the </a:t>
            </a:r>
            <a:r>
              <a:rPr lang="en-US" sz="900" u="sng">
                <a:solidFill>
                  <a:schemeClr val="dk1"/>
                </a:solidFill>
                <a:latin typeface="Quattrocento Sans"/>
                <a:ea typeface="Quattrocento Sans"/>
                <a:cs typeface="Quattrocento Sans"/>
                <a:sym typeface="Quattrocento Sans"/>
                <a:hlinkClick r:id="rId5"/>
              </a:rPr>
              <a:t>Azure Portal</a:t>
            </a:r>
            <a:r>
              <a:rPr lang="en-US" sz="900">
                <a:solidFill>
                  <a:schemeClr val="dk1"/>
                </a:solidFill>
                <a:latin typeface="Quattrocento Sans"/>
                <a:ea typeface="Quattrocento Sans"/>
                <a:cs typeface="Quattrocento Sans"/>
                <a:sym typeface="Quattrocento Sans"/>
              </a:rPr>
              <a:t>. In this exercise, you will obtain an API key and a corresponding URL for placing calls to the Computer Vision API with that key using the Azure CLI.</a:t>
            </a:r>
            <a:endParaRPr/>
          </a:p>
          <a:p>
            <a:pPr indent="-228600" lvl="0" marL="228600" rtl="0" algn="l">
              <a:spcBef>
                <a:spcPts val="0"/>
              </a:spcBef>
              <a:spcAft>
                <a:spcPts val="0"/>
              </a:spcAft>
              <a:buClr>
                <a:schemeClr val="dk1"/>
              </a:buClr>
              <a:buSzPts val="900"/>
              <a:buFont typeface="Calibri"/>
              <a:buAutoNum type="arabicPeriod"/>
            </a:pPr>
            <a:r>
              <a:rPr lang="en-US" sz="900">
                <a:solidFill>
                  <a:schemeClr val="dk1"/>
                </a:solidFill>
                <a:latin typeface="Quattrocento Sans"/>
                <a:ea typeface="Quattrocento Sans"/>
                <a:cs typeface="Quattrocento Sans"/>
                <a:sym typeface="Quattrocento Sans"/>
              </a:rPr>
              <a:t>If you haven’t already installed the Azure CLI and have signed in for the first time, follow the instructions in an earlier unit for doing so.</a:t>
            </a:r>
            <a:endParaRPr/>
          </a:p>
          <a:p>
            <a:pPr indent="-228600" lvl="0" marL="228600" rtl="0" algn="l">
              <a:spcBef>
                <a:spcPts val="0"/>
              </a:spcBef>
              <a:spcAft>
                <a:spcPts val="0"/>
              </a:spcAft>
              <a:buClr>
                <a:schemeClr val="dk1"/>
              </a:buClr>
              <a:buSzPts val="900"/>
              <a:buFont typeface="Calibri"/>
              <a:buAutoNum type="arabicPeriod"/>
            </a:pPr>
            <a:r>
              <a:rPr lang="en-US" sz="900">
                <a:solidFill>
                  <a:schemeClr val="dk1"/>
                </a:solidFill>
                <a:latin typeface="Quattrocento Sans"/>
                <a:ea typeface="Quattrocento Sans"/>
                <a:cs typeface="Quattrocento Sans"/>
                <a:sym typeface="Quattrocento Sans"/>
              </a:rPr>
              <a:t>Open a command prompt window or terminal, and use the following command to create a resource group named “contoso-travel-rg” in Azure’s North Central US region to hold the Azure resources you create in this module:</a:t>
            </a:r>
            <a:br>
              <a:rPr lang="en-US" sz="900">
                <a:solidFill>
                  <a:schemeClr val="dk1"/>
                </a:solidFill>
                <a:latin typeface="Quattrocento Sans"/>
                <a:ea typeface="Quattrocento Sans"/>
                <a:cs typeface="Quattrocento Sans"/>
                <a:sym typeface="Quattrocento Sans"/>
              </a:rPr>
            </a:br>
            <a:br>
              <a:rPr lang="en-US" sz="900">
                <a:solidFill>
                  <a:schemeClr val="dk1"/>
                </a:solidFill>
                <a:latin typeface="Quattrocento Sans"/>
                <a:ea typeface="Quattrocento Sans"/>
                <a:cs typeface="Quattrocento Sans"/>
                <a:sym typeface="Quattrocento Sans"/>
              </a:rPr>
            </a:br>
            <a:r>
              <a:rPr lang="en-US" sz="900">
                <a:solidFill>
                  <a:schemeClr val="dk1"/>
                </a:solidFill>
                <a:latin typeface="Quattrocento Sans"/>
                <a:ea typeface="Quattrocento Sans"/>
                <a:cs typeface="Quattrocento Sans"/>
                <a:sym typeface="Quattrocento Sans"/>
              </a:rPr>
              <a:t>az group create  --name contoso-travel-rg --location northcentralus</a:t>
            </a:r>
            <a:br>
              <a:rPr lang="en-US" sz="900">
                <a:solidFill>
                  <a:schemeClr val="dk1"/>
                </a:solidFill>
                <a:latin typeface="Quattrocento Sans"/>
                <a:ea typeface="Quattrocento Sans"/>
                <a:cs typeface="Quattrocento Sans"/>
                <a:sym typeface="Quattrocento Sans"/>
              </a:rPr>
            </a:br>
            <a:br>
              <a:rPr lang="en-US" sz="900">
                <a:solidFill>
                  <a:schemeClr val="dk1"/>
                </a:solidFill>
                <a:latin typeface="Quattrocento Sans"/>
                <a:ea typeface="Quattrocento Sans"/>
                <a:cs typeface="Quattrocento Sans"/>
                <a:sym typeface="Quattrocento Sans"/>
              </a:rPr>
            </a:br>
            <a:r>
              <a:rPr lang="en-US" sz="900">
                <a:solidFill>
                  <a:schemeClr val="dk1"/>
                </a:solidFill>
                <a:latin typeface="Quattrocento Sans"/>
                <a:ea typeface="Quattrocento Sans"/>
                <a:cs typeface="Quattrocento Sans"/>
                <a:sym typeface="Quattrocento Sans"/>
              </a:rPr>
              <a:t>Resource groups are an incredibly important feature of Azure. They act as containers for other Azure resources and serve to group those resources together so that you can view billing information for them as a group, apply security rules as a group, and even delete them as a group. </a:t>
            </a:r>
            <a:r>
              <a:rPr i="1" lang="en-US" sz="900">
                <a:solidFill>
                  <a:schemeClr val="dk1"/>
                </a:solidFill>
                <a:latin typeface="Quattrocento Sans"/>
                <a:ea typeface="Quattrocento Sans"/>
                <a:cs typeface="Quattrocento Sans"/>
                <a:sym typeface="Quattrocento Sans"/>
              </a:rPr>
              <a:t>Every</a:t>
            </a:r>
            <a:r>
              <a:rPr lang="en-US" sz="900">
                <a:solidFill>
                  <a:schemeClr val="dk1"/>
                </a:solidFill>
                <a:latin typeface="Quattrocento Sans"/>
                <a:ea typeface="Quattrocento Sans"/>
                <a:cs typeface="Quattrocento Sans"/>
                <a:sym typeface="Quattrocento Sans"/>
              </a:rPr>
              <a:t> Azure resource that you create must be part of a resource group.</a:t>
            </a:r>
            <a:endParaRPr/>
          </a:p>
          <a:p>
            <a:pPr indent="-228600" lvl="0" marL="228600" rtl="0" algn="l">
              <a:spcBef>
                <a:spcPts val="0"/>
              </a:spcBef>
              <a:spcAft>
                <a:spcPts val="0"/>
              </a:spcAft>
              <a:buClr>
                <a:schemeClr val="dk1"/>
              </a:buClr>
              <a:buSzPts val="900"/>
              <a:buFont typeface="Calibri"/>
              <a:buAutoNum type="arabicPeriod"/>
            </a:pPr>
            <a:r>
              <a:rPr lang="en-US" sz="900">
                <a:solidFill>
                  <a:schemeClr val="dk1"/>
                </a:solidFill>
                <a:latin typeface="Quattrocento Sans"/>
                <a:ea typeface="Quattrocento Sans"/>
                <a:cs typeface="Quattrocento Sans"/>
                <a:sym typeface="Quattrocento Sans"/>
              </a:rPr>
              <a:t>Now use the following command to subscribe to the Computer Vision API and place the resulting resource named “computer-vision” in the resource group created in step 2:</a:t>
            </a:r>
            <a:br>
              <a:rPr lang="en-US" sz="900">
                <a:solidFill>
                  <a:schemeClr val="dk1"/>
                </a:solidFill>
                <a:latin typeface="Quattrocento Sans"/>
                <a:ea typeface="Quattrocento Sans"/>
                <a:cs typeface="Quattrocento Sans"/>
                <a:sym typeface="Quattrocento Sans"/>
              </a:rPr>
            </a:br>
            <a:br>
              <a:rPr lang="en-US" sz="900">
                <a:solidFill>
                  <a:schemeClr val="dk1"/>
                </a:solidFill>
                <a:latin typeface="Quattrocento Sans"/>
                <a:ea typeface="Quattrocento Sans"/>
                <a:cs typeface="Quattrocento Sans"/>
                <a:sym typeface="Quattrocento Sans"/>
              </a:rPr>
            </a:br>
            <a:r>
              <a:rPr lang="en-US" sz="900">
                <a:solidFill>
                  <a:schemeClr val="dk1"/>
                </a:solidFill>
                <a:latin typeface="Quattrocento Sans"/>
                <a:ea typeface="Quattrocento Sans"/>
                <a:cs typeface="Quattrocento Sans"/>
                <a:sym typeface="Quattrocento Sans"/>
              </a:rPr>
              <a:t>az cognitiveservices account create --resource-group contoso-travel-rg --name computer-vision --location northcentralus --kind ComputerVision --sku F0 –yes</a:t>
            </a:r>
            <a:br>
              <a:rPr lang="en-US" sz="900">
                <a:solidFill>
                  <a:schemeClr val="dk1"/>
                </a:solidFill>
                <a:latin typeface="Quattrocento Sans"/>
                <a:ea typeface="Quattrocento Sans"/>
                <a:cs typeface="Quattrocento Sans"/>
                <a:sym typeface="Quattrocento Sans"/>
              </a:rPr>
            </a:br>
            <a:br>
              <a:rPr lang="en-US" sz="900">
                <a:solidFill>
                  <a:schemeClr val="dk1"/>
                </a:solidFill>
                <a:latin typeface="Quattrocento Sans"/>
                <a:ea typeface="Quattrocento Sans"/>
                <a:cs typeface="Quattrocento Sans"/>
                <a:sym typeface="Quattrocento Sans"/>
              </a:rPr>
            </a:br>
            <a:r>
              <a:rPr lang="en-US" sz="900">
                <a:solidFill>
                  <a:schemeClr val="dk1"/>
                </a:solidFill>
                <a:latin typeface="Quattrocento Sans"/>
                <a:ea typeface="Quattrocento Sans"/>
                <a:cs typeface="Quattrocento Sans"/>
                <a:sym typeface="Quattrocento Sans"/>
              </a:rPr>
              <a:t>The </a:t>
            </a:r>
            <a:r>
              <a:rPr b="1" lang="en-US" sz="900">
                <a:solidFill>
                  <a:schemeClr val="dk1"/>
                </a:solidFill>
                <a:latin typeface="Quattrocento Sans"/>
                <a:ea typeface="Quattrocento Sans"/>
                <a:cs typeface="Quattrocento Sans"/>
                <a:sym typeface="Quattrocento Sans"/>
              </a:rPr>
              <a:t>--sku F0 </a:t>
            </a:r>
            <a:r>
              <a:rPr lang="en-US" sz="900">
                <a:solidFill>
                  <a:schemeClr val="dk1"/>
                </a:solidFill>
                <a:latin typeface="Quattrocento Sans"/>
                <a:ea typeface="Quattrocento Sans"/>
                <a:cs typeface="Quattrocento Sans"/>
                <a:sym typeface="Quattrocento Sans"/>
              </a:rPr>
              <a:t>parameter subscribes to the free tier of the Computer Vision API that allows up to 20 calls per minute and a maximum of 5,000 calls per month. This is fine for development, but in production, you would want to subscribe to one of the paid tiers that supports more traffic. For a summation of pricing tiers for the Computer Vision API, see </a:t>
            </a:r>
            <a:r>
              <a:rPr lang="en-US" sz="900" u="sng">
                <a:solidFill>
                  <a:schemeClr val="dk1"/>
                </a:solidFill>
                <a:latin typeface="Quattrocento Sans"/>
                <a:ea typeface="Quattrocento Sans"/>
                <a:cs typeface="Quattrocento Sans"/>
                <a:sym typeface="Quattrocento Sans"/>
                <a:hlinkClick r:id="rId6"/>
              </a:rPr>
              <a:t>Cognitive Services Pricing — Computer Vision API</a:t>
            </a:r>
            <a:r>
              <a:rPr lang="en-US" sz="900">
                <a:solidFill>
                  <a:schemeClr val="dk1"/>
                </a:solidFill>
                <a:latin typeface="Quattrocento Sans"/>
                <a:ea typeface="Quattrocento Sans"/>
                <a:cs typeface="Quattrocento Sans"/>
                <a:sym typeface="Quattrocento Sans"/>
              </a:rPr>
              <a:t>.</a:t>
            </a:r>
            <a:endParaRPr/>
          </a:p>
          <a:p>
            <a:pPr indent="-228600" lvl="0" marL="228600" rtl="0" algn="l">
              <a:spcBef>
                <a:spcPts val="0"/>
              </a:spcBef>
              <a:spcAft>
                <a:spcPts val="0"/>
              </a:spcAft>
              <a:buClr>
                <a:schemeClr val="dk1"/>
              </a:buClr>
              <a:buSzPts val="900"/>
              <a:buFont typeface="Calibri"/>
              <a:buAutoNum type="arabicPeriod"/>
            </a:pPr>
            <a:r>
              <a:rPr lang="en-US" sz="900">
                <a:solidFill>
                  <a:schemeClr val="dk1"/>
                </a:solidFill>
                <a:latin typeface="Quattrocento Sans"/>
                <a:ea typeface="Quattrocento Sans"/>
                <a:cs typeface="Quattrocento Sans"/>
                <a:sym typeface="Quattrocento Sans"/>
              </a:rPr>
              <a:t>Use the following command to obtain an API key for the Computer Vision API:</a:t>
            </a:r>
            <a:br>
              <a:rPr lang="en-US" sz="900">
                <a:solidFill>
                  <a:schemeClr val="dk1"/>
                </a:solidFill>
                <a:latin typeface="Quattrocento Sans"/>
                <a:ea typeface="Quattrocento Sans"/>
                <a:cs typeface="Quattrocento Sans"/>
                <a:sym typeface="Quattrocento Sans"/>
              </a:rPr>
            </a:br>
            <a:br>
              <a:rPr lang="en-US" sz="900">
                <a:solidFill>
                  <a:schemeClr val="dk1"/>
                </a:solidFill>
                <a:latin typeface="Quattrocento Sans"/>
                <a:ea typeface="Quattrocento Sans"/>
                <a:cs typeface="Quattrocento Sans"/>
                <a:sym typeface="Quattrocento Sans"/>
              </a:rPr>
            </a:br>
            <a:r>
              <a:rPr lang="en-US" sz="900">
                <a:solidFill>
                  <a:schemeClr val="dk1"/>
                </a:solidFill>
                <a:latin typeface="Quattrocento Sans"/>
                <a:ea typeface="Quattrocento Sans"/>
                <a:cs typeface="Quattrocento Sans"/>
                <a:sym typeface="Quattrocento Sans"/>
              </a:rPr>
              <a:t>az cognitiveservices account keys list --resource-group contoso-travel-rg --name computer-vision --query key1 --output tsv</a:t>
            </a:r>
            <a:br>
              <a:rPr lang="en-US" sz="900">
                <a:solidFill>
                  <a:schemeClr val="dk1"/>
                </a:solidFill>
                <a:latin typeface="Quattrocento Sans"/>
                <a:ea typeface="Quattrocento Sans"/>
                <a:cs typeface="Quattrocento Sans"/>
                <a:sym typeface="Quattrocento Sans"/>
              </a:rPr>
            </a:br>
            <a:br>
              <a:rPr lang="en-US" sz="900">
                <a:solidFill>
                  <a:schemeClr val="dk1"/>
                </a:solidFill>
                <a:latin typeface="Quattrocento Sans"/>
                <a:ea typeface="Quattrocento Sans"/>
                <a:cs typeface="Quattrocento Sans"/>
                <a:sym typeface="Quattrocento Sans"/>
              </a:rPr>
            </a:br>
            <a:r>
              <a:rPr lang="en-US" sz="900">
                <a:solidFill>
                  <a:schemeClr val="dk1"/>
                </a:solidFill>
                <a:latin typeface="Quattrocento Sans"/>
                <a:ea typeface="Quattrocento Sans"/>
                <a:cs typeface="Quattrocento Sans"/>
                <a:sym typeface="Quattrocento Sans"/>
              </a:rPr>
              <a:t>The output from the command is a string containing numbers and letters. </a:t>
            </a:r>
            <a:r>
              <a:rPr b="1" lang="en-US" sz="900">
                <a:solidFill>
                  <a:schemeClr val="dk1"/>
                </a:solidFill>
                <a:latin typeface="Quattrocento Sans"/>
                <a:ea typeface="Quattrocento Sans"/>
                <a:cs typeface="Quattrocento Sans"/>
                <a:sym typeface="Quattrocento Sans"/>
              </a:rPr>
              <a:t>This is your Computer Vision API key</a:t>
            </a:r>
            <a:r>
              <a:rPr lang="en-US" sz="900">
                <a:solidFill>
                  <a:schemeClr val="dk1"/>
                </a:solidFill>
                <a:latin typeface="Quattrocento Sans"/>
                <a:ea typeface="Quattrocento Sans"/>
                <a:cs typeface="Quattrocento Sans"/>
                <a:sym typeface="Quattrocento Sans"/>
              </a:rPr>
              <a:t>. Copy the key into a text file and save it so that you can easily retrieve it later. You will need it later in this unit and in a subsequent unit.</a:t>
            </a:r>
            <a:endParaRPr/>
          </a:p>
          <a:p>
            <a:pPr indent="-228600" lvl="0" marL="228600" rtl="0" algn="l">
              <a:spcBef>
                <a:spcPts val="0"/>
              </a:spcBef>
              <a:spcAft>
                <a:spcPts val="0"/>
              </a:spcAft>
              <a:buClr>
                <a:schemeClr val="dk1"/>
              </a:buClr>
              <a:buSzPts val="900"/>
              <a:buFont typeface="Calibri"/>
              <a:buAutoNum type="arabicPeriod"/>
            </a:pPr>
            <a:r>
              <a:rPr lang="en-US" sz="900">
                <a:solidFill>
                  <a:schemeClr val="dk1"/>
                </a:solidFill>
                <a:latin typeface="Quattrocento Sans"/>
                <a:ea typeface="Quattrocento Sans"/>
                <a:cs typeface="Quattrocento Sans"/>
                <a:sym typeface="Quattrocento Sans"/>
              </a:rPr>
              <a:t>Use the following command to obtain an endpoint URL for calling the Computer Vision API:</a:t>
            </a:r>
            <a:br>
              <a:rPr lang="en-US" sz="900">
                <a:solidFill>
                  <a:schemeClr val="dk1"/>
                </a:solidFill>
                <a:latin typeface="Quattrocento Sans"/>
                <a:ea typeface="Quattrocento Sans"/>
                <a:cs typeface="Quattrocento Sans"/>
                <a:sym typeface="Quattrocento Sans"/>
              </a:rPr>
            </a:br>
            <a:br>
              <a:rPr lang="en-US" sz="900">
                <a:solidFill>
                  <a:schemeClr val="dk1"/>
                </a:solidFill>
                <a:latin typeface="Quattrocento Sans"/>
                <a:ea typeface="Quattrocento Sans"/>
                <a:cs typeface="Quattrocento Sans"/>
                <a:sym typeface="Quattrocento Sans"/>
              </a:rPr>
            </a:br>
            <a:r>
              <a:rPr lang="en-US" sz="900">
                <a:solidFill>
                  <a:schemeClr val="dk1"/>
                </a:solidFill>
                <a:latin typeface="Quattrocento Sans"/>
                <a:ea typeface="Quattrocento Sans"/>
                <a:cs typeface="Quattrocento Sans"/>
                <a:sym typeface="Quattrocento Sans"/>
              </a:rPr>
              <a:t>az cognitiveservices account keys list --resource-group contoso-travel-rg --name computer-vision --query endpoint --output tsv</a:t>
            </a:r>
            <a:br>
              <a:rPr lang="en-US" sz="900">
                <a:solidFill>
                  <a:schemeClr val="dk1"/>
                </a:solidFill>
                <a:latin typeface="Quattrocento Sans"/>
                <a:ea typeface="Quattrocento Sans"/>
                <a:cs typeface="Quattrocento Sans"/>
                <a:sym typeface="Quattrocento Sans"/>
              </a:rPr>
            </a:br>
            <a:br>
              <a:rPr lang="en-US" sz="900">
                <a:solidFill>
                  <a:schemeClr val="dk1"/>
                </a:solidFill>
                <a:latin typeface="Quattrocento Sans"/>
                <a:ea typeface="Quattrocento Sans"/>
                <a:cs typeface="Quattrocento Sans"/>
                <a:sym typeface="Quattrocento Sans"/>
              </a:rPr>
            </a:br>
            <a:r>
              <a:rPr lang="en-US" sz="900">
                <a:solidFill>
                  <a:schemeClr val="dk1"/>
                </a:solidFill>
                <a:latin typeface="Quattrocento Sans"/>
                <a:ea typeface="Quattrocento Sans"/>
                <a:cs typeface="Quattrocento Sans"/>
                <a:sym typeface="Quattrocento Sans"/>
              </a:rPr>
              <a:t>Once more, save the URL output from the command in a text file so that you can easily retrieve it later. This URL is the one that you will use to call the Computer Vision API.</a:t>
            </a:r>
            <a:endParaRPr/>
          </a:p>
          <a:p>
            <a:pPr indent="0" lvl="0" marL="0" rtl="0" algn="l">
              <a:spcBef>
                <a:spcPts val="0"/>
              </a:spcBef>
              <a:spcAft>
                <a:spcPts val="0"/>
              </a:spcAft>
              <a:buNone/>
            </a:pPr>
            <a:r>
              <a:t/>
            </a:r>
            <a:endParaRPr sz="9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900">
                <a:solidFill>
                  <a:schemeClr val="dk1"/>
                </a:solidFill>
                <a:latin typeface="Quattrocento Sans"/>
                <a:ea typeface="Quattrocento Sans"/>
                <a:cs typeface="Quattrocento Sans"/>
                <a:sym typeface="Quattrocento Sans"/>
              </a:rPr>
              <a:t>The choice of North Central US as the region for your Computer Vision API resource and the resource group that holds it isn’t arbitrary. You can locate a resource group and its resources in any of the more than 50 regions that Azure supports. However, it is desirable to locate the resources that comprise a resource group in the same region to minimize cost and maximize performance. The Computer Vision API isn’t supported in all regions, but it is supported in North Central US. For a list of regions in which various Cognitive Services are available, refer to </a:t>
            </a:r>
            <a:r>
              <a:rPr lang="en-US" sz="900" u="sng">
                <a:solidFill>
                  <a:schemeClr val="dk1"/>
                </a:solidFill>
                <a:latin typeface="Quattrocento Sans"/>
                <a:ea typeface="Quattrocento Sans"/>
                <a:cs typeface="Quattrocento Sans"/>
                <a:sym typeface="Quattrocento Sans"/>
                <a:hlinkClick r:id="rId7"/>
              </a:rPr>
              <a:t>Products available by region</a:t>
            </a:r>
            <a:r>
              <a:rPr lang="en-US" sz="900">
                <a:solidFill>
                  <a:schemeClr val="dk1"/>
                </a:solidFill>
                <a:latin typeface="Quattrocento Sans"/>
                <a:ea typeface="Quattrocento Sans"/>
                <a:cs typeface="Quattrocento Sans"/>
                <a:sym typeface="Quattrocento Sans"/>
              </a:rPr>
              <a:t>.</a:t>
            </a:r>
            <a:endParaRPr/>
          </a:p>
        </p:txBody>
      </p:sp>
      <p:sp>
        <p:nvSpPr>
          <p:cNvPr id="1185" name="Google Shape;1185;p5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6" name="Google Shape;1186;p59: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187" name="Google Shape;1187;p59: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188" name="Google Shape;1188;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1" name="Google Shape;1211;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882">
                <a:solidFill>
                  <a:schemeClr val="dk1"/>
                </a:solidFill>
                <a:latin typeface="Quattrocento Sans"/>
                <a:ea typeface="Quattrocento Sans"/>
                <a:cs typeface="Quattrocento Sans"/>
                <a:sym typeface="Quattrocento Sans"/>
              </a:rPr>
              <a:t>Modify the Site to Use the Computer Vision API</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You have now subscribed to the Computer Vision API and obtained an endpoint and an API key for calling it. The next step is to modify the Contoso Travel site to use these values to call the Computer Vision API and extract text from photos.</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Open </a:t>
            </a:r>
            <a:r>
              <a:rPr b="1" lang="en-US" sz="882">
                <a:solidFill>
                  <a:schemeClr val="dk1"/>
                </a:solidFill>
                <a:latin typeface="Quattrocento Sans"/>
                <a:ea typeface="Quattrocento Sans"/>
                <a:cs typeface="Quattrocento Sans"/>
                <a:sym typeface="Quattrocento Sans"/>
              </a:rPr>
              <a:t>app.py</a:t>
            </a:r>
            <a:r>
              <a:rPr lang="en-US" sz="882">
                <a:solidFill>
                  <a:schemeClr val="dk1"/>
                </a:solidFill>
                <a:latin typeface="Quattrocento Sans"/>
                <a:ea typeface="Quattrocento Sans"/>
                <a:cs typeface="Quattrocento Sans"/>
                <a:sym typeface="Quattrocento Sans"/>
              </a:rPr>
              <a:t> and replace its contents with those in the manual.</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The modified </a:t>
            </a:r>
            <a:r>
              <a:rPr b="1" lang="en-US" sz="882">
                <a:solidFill>
                  <a:schemeClr val="dk1"/>
                </a:solidFill>
                <a:latin typeface="Quattrocento Sans"/>
                <a:ea typeface="Quattrocento Sans"/>
                <a:cs typeface="Quattrocento Sans"/>
                <a:sym typeface="Quattrocento Sans"/>
              </a:rPr>
              <a:t>app.py</a:t>
            </a:r>
            <a:r>
              <a:rPr lang="en-US" sz="882">
                <a:solidFill>
                  <a:schemeClr val="dk1"/>
                </a:solidFill>
                <a:latin typeface="Quattrocento Sans"/>
                <a:ea typeface="Quattrocento Sans"/>
                <a:cs typeface="Quattrocento Sans"/>
                <a:sym typeface="Quattrocento Sans"/>
              </a:rPr>
              <a:t> defines a function named </a:t>
            </a:r>
            <a:r>
              <a:rPr b="1" lang="en-US" sz="882">
                <a:solidFill>
                  <a:schemeClr val="dk1"/>
                </a:solidFill>
                <a:latin typeface="Quattrocento Sans"/>
                <a:ea typeface="Quattrocento Sans"/>
                <a:cs typeface="Quattrocento Sans"/>
                <a:sym typeface="Quattrocento Sans"/>
              </a:rPr>
              <a:t>extract_text_from_image() </a:t>
            </a:r>
            <a:r>
              <a:rPr lang="en-US" sz="882">
                <a:solidFill>
                  <a:schemeClr val="dk1"/>
                </a:solidFill>
                <a:latin typeface="Quattrocento Sans"/>
                <a:ea typeface="Quattrocento Sans"/>
                <a:cs typeface="Quattrocento Sans"/>
                <a:sym typeface="Quattrocento Sans"/>
              </a:rPr>
              <a:t>that accepts an image and a ComputerVisionClient instance. It calls </a:t>
            </a:r>
            <a:r>
              <a:rPr b="1" lang="en-US" sz="882">
                <a:solidFill>
                  <a:schemeClr val="dk1"/>
                </a:solidFill>
                <a:latin typeface="Quattrocento Sans"/>
                <a:ea typeface="Quattrocento Sans"/>
                <a:cs typeface="Quattrocento Sans"/>
                <a:sym typeface="Quattrocento Sans"/>
              </a:rPr>
              <a:t>ComputerVisionClient.recognize_printed_text_in_stream() </a:t>
            </a:r>
            <a:r>
              <a:rPr lang="en-US" sz="882">
                <a:solidFill>
                  <a:schemeClr val="dk1"/>
                </a:solidFill>
                <a:latin typeface="Quattrocento Sans"/>
                <a:ea typeface="Quattrocento Sans"/>
                <a:cs typeface="Quattrocento Sans"/>
                <a:sym typeface="Quattrocento Sans"/>
              </a:rPr>
              <a:t>to pass the image to the Computer Vision API and returns one or more lines of text representing the text extracted from the image, a message indicating that no text was found, or an error message indicating that something went wrong.</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The </a:t>
            </a:r>
            <a:r>
              <a:rPr b="1" lang="en-US" sz="882">
                <a:solidFill>
                  <a:schemeClr val="dk1"/>
                </a:solidFill>
                <a:latin typeface="Quattrocento Sans"/>
                <a:ea typeface="Quattrocento Sans"/>
                <a:cs typeface="Quattrocento Sans"/>
                <a:sym typeface="Quattrocento Sans"/>
              </a:rPr>
              <a:t>index() </a:t>
            </a:r>
            <a:r>
              <a:rPr lang="en-US" sz="882">
                <a:solidFill>
                  <a:schemeClr val="dk1"/>
                </a:solidFill>
                <a:latin typeface="Quattrocento Sans"/>
                <a:ea typeface="Quattrocento Sans"/>
                <a:cs typeface="Quattrocento Sans"/>
                <a:sym typeface="Quattrocento Sans"/>
              </a:rPr>
              <a:t>function calls </a:t>
            </a:r>
            <a:r>
              <a:rPr b="1" lang="en-US" sz="882">
                <a:solidFill>
                  <a:schemeClr val="dk1"/>
                </a:solidFill>
                <a:latin typeface="Quattrocento Sans"/>
                <a:ea typeface="Quattrocento Sans"/>
                <a:cs typeface="Quattrocento Sans"/>
                <a:sym typeface="Quattrocento Sans"/>
              </a:rPr>
              <a:t>extract_text_from_image() </a:t>
            </a:r>
            <a:r>
              <a:rPr lang="en-US" sz="882">
                <a:solidFill>
                  <a:schemeClr val="dk1"/>
                </a:solidFill>
                <a:latin typeface="Quattrocento Sans"/>
                <a:ea typeface="Quattrocento Sans"/>
                <a:cs typeface="Quattrocento Sans"/>
                <a:sym typeface="Quattrocento Sans"/>
              </a:rPr>
              <a:t>each time a photo is uploaded and uses Flask’s </a:t>
            </a:r>
            <a:r>
              <a:rPr b="1" lang="en-US" sz="882">
                <a:solidFill>
                  <a:schemeClr val="dk1"/>
                </a:solidFill>
                <a:latin typeface="Quattrocento Sans"/>
                <a:ea typeface="Quattrocento Sans"/>
                <a:cs typeface="Quattrocento Sans"/>
                <a:sym typeface="Quattrocento Sans"/>
              </a:rPr>
              <a:t>flash() </a:t>
            </a:r>
            <a:r>
              <a:rPr lang="en-US" sz="882">
                <a:solidFill>
                  <a:schemeClr val="dk1"/>
                </a:solidFill>
                <a:latin typeface="Quattrocento Sans"/>
                <a:ea typeface="Quattrocento Sans"/>
                <a:cs typeface="Quattrocento Sans"/>
                <a:sym typeface="Quattrocento Sans"/>
              </a:rPr>
              <a:t>function to “flash” the results.</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ComputerVisionClient comes from the Python SDK for the Computer Vision API. An instance is created and initialized with your Computer Vision API endpoint and API key when the application starts up. The endpoint and API key are read from environment variables using Python’s </a:t>
            </a:r>
            <a:r>
              <a:rPr b="1" lang="en-US" sz="882">
                <a:solidFill>
                  <a:schemeClr val="dk1"/>
                </a:solidFill>
                <a:latin typeface="Quattrocento Sans"/>
                <a:ea typeface="Quattrocento Sans"/>
                <a:cs typeface="Quattrocento Sans"/>
                <a:sym typeface="Quattrocento Sans"/>
              </a:rPr>
              <a:t>os.environ </a:t>
            </a:r>
            <a:r>
              <a:rPr lang="en-US" sz="882">
                <a:solidFill>
                  <a:schemeClr val="dk1"/>
                </a:solidFill>
                <a:latin typeface="Quattrocento Sans"/>
                <a:ea typeface="Quattrocento Sans"/>
                <a:cs typeface="Quattrocento Sans"/>
                <a:sym typeface="Quattrocento Sans"/>
              </a:rPr>
              <a:t>mapping object.</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Now open </a:t>
            </a:r>
            <a:r>
              <a:rPr b="1" lang="en-US" sz="882">
                <a:solidFill>
                  <a:schemeClr val="dk1"/>
                </a:solidFill>
                <a:latin typeface="Quattrocento Sans"/>
                <a:ea typeface="Quattrocento Sans"/>
                <a:cs typeface="Quattrocento Sans"/>
                <a:sym typeface="Quattrocento Sans"/>
              </a:rPr>
              <a:t>index.html</a:t>
            </a:r>
            <a:r>
              <a:rPr lang="en-US" sz="882">
                <a:solidFill>
                  <a:schemeClr val="dk1"/>
                </a:solidFill>
                <a:latin typeface="Quattrocento Sans"/>
                <a:ea typeface="Quattrocento Sans"/>
                <a:cs typeface="Quattrocento Sans"/>
                <a:sym typeface="Quattrocento Sans"/>
              </a:rPr>
              <a:t> and insert the code from the manual and markup before the </a:t>
            </a:r>
            <a:r>
              <a:rPr b="1" lang="en-US" sz="882">
                <a:solidFill>
                  <a:schemeClr val="dk1"/>
                </a:solidFill>
                <a:latin typeface="Quattrocento Sans"/>
                <a:ea typeface="Quattrocento Sans"/>
                <a:cs typeface="Quattrocento Sans"/>
                <a:sym typeface="Quattrocento Sans"/>
              </a:rPr>
              <a:t>&lt;script&gt; </a:t>
            </a:r>
            <a:r>
              <a:rPr lang="en-US" sz="882">
                <a:solidFill>
                  <a:schemeClr val="dk1"/>
                </a:solidFill>
                <a:latin typeface="Quattrocento Sans"/>
                <a:ea typeface="Quattrocento Sans"/>
                <a:cs typeface="Quattrocento Sans"/>
                <a:sym typeface="Quattrocento Sans"/>
              </a:rPr>
              <a:t>element at the bottom of the page.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The first section defines a modal dialog box using Bootstrap. The second section populates the dialog box with the lines of text returned by </a:t>
            </a:r>
            <a:r>
              <a:rPr b="1" lang="en-US" sz="882">
                <a:solidFill>
                  <a:schemeClr val="dk1"/>
                </a:solidFill>
                <a:latin typeface="Quattrocento Sans"/>
                <a:ea typeface="Quattrocento Sans"/>
                <a:cs typeface="Quattrocento Sans"/>
                <a:sym typeface="Quattrocento Sans"/>
              </a:rPr>
              <a:t>extract_text_from_image() </a:t>
            </a:r>
            <a:r>
              <a:rPr lang="en-US" sz="882">
                <a:solidFill>
                  <a:schemeClr val="dk1"/>
                </a:solidFill>
                <a:latin typeface="Quattrocento Sans"/>
                <a:ea typeface="Quattrocento Sans"/>
                <a:cs typeface="Quattrocento Sans"/>
                <a:sym typeface="Quattrocento Sans"/>
              </a:rPr>
              <a:t>and flashed by </a:t>
            </a:r>
            <a:r>
              <a:rPr b="1" lang="en-US" sz="882">
                <a:solidFill>
                  <a:schemeClr val="dk1"/>
                </a:solidFill>
                <a:latin typeface="Quattrocento Sans"/>
                <a:ea typeface="Quattrocento Sans"/>
                <a:cs typeface="Quattrocento Sans"/>
                <a:sym typeface="Quattrocento Sans"/>
              </a:rPr>
              <a:t>index(), </a:t>
            </a:r>
            <a:r>
              <a:rPr lang="en-US" sz="882">
                <a:solidFill>
                  <a:schemeClr val="dk1"/>
                </a:solidFill>
                <a:latin typeface="Quattrocento Sans"/>
                <a:ea typeface="Quattrocento Sans"/>
                <a:cs typeface="Quattrocento Sans"/>
                <a:sym typeface="Quattrocento Sans"/>
              </a:rPr>
              <a:t>and it displays the dialog box in the page.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Finish up by saving your changes to </a:t>
            </a:r>
            <a:r>
              <a:rPr b="1" lang="en-US" sz="882">
                <a:solidFill>
                  <a:schemeClr val="dk1"/>
                </a:solidFill>
                <a:latin typeface="Quattrocento Sans"/>
                <a:ea typeface="Quattrocento Sans"/>
                <a:cs typeface="Quattrocento Sans"/>
                <a:sym typeface="Quattrocento Sans"/>
              </a:rPr>
              <a:t>index.html</a:t>
            </a:r>
            <a:r>
              <a:rPr lang="en-US" sz="882">
                <a:solidFill>
                  <a:schemeClr val="dk1"/>
                </a:solidFill>
                <a:latin typeface="Quattrocento Sans"/>
                <a:ea typeface="Quattrocento Sans"/>
                <a:cs typeface="Quattrocento Sans"/>
                <a:sym typeface="Quattrocento Sans"/>
              </a:rPr>
              <a:t> and </a:t>
            </a:r>
            <a:r>
              <a:rPr b="1" lang="en-US" sz="882">
                <a:solidFill>
                  <a:schemeClr val="dk1"/>
                </a:solidFill>
                <a:latin typeface="Quattrocento Sans"/>
                <a:ea typeface="Quattrocento Sans"/>
                <a:cs typeface="Quattrocento Sans"/>
                <a:sym typeface="Quattrocento Sans"/>
              </a:rPr>
              <a:t>app.py</a:t>
            </a:r>
            <a:r>
              <a:rPr lang="en-US" sz="882">
                <a:solidFill>
                  <a:schemeClr val="dk1"/>
                </a:solidFill>
                <a:latin typeface="Quattrocento Sans"/>
                <a:ea typeface="Quattrocento Sans"/>
                <a:cs typeface="Quattrocento Sans"/>
                <a:sym typeface="Quattrocento Sans"/>
              </a:rPr>
              <a:t>.</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lang="en-US" sz="882">
                <a:solidFill>
                  <a:schemeClr val="dk1"/>
                </a:solidFill>
                <a:latin typeface="Quattrocento Sans"/>
                <a:ea typeface="Quattrocento Sans"/>
                <a:cs typeface="Quattrocento Sans"/>
                <a:sym typeface="Quattrocento Sans"/>
              </a:rPr>
              <a:t>Extract text from photos</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Now let’s run the modified site, upload a few photos, and see if the Computer Vision API lives up to its billing.</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If you are running Windows, run the following commands to create environment variables containing the API key and endpoint you retrieved for the Computer Vision API, replacing computer_vision_api_key with the API key and computer_vision_endpoint with the endpoint URL:</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set VISION_KEY=computer_vision_api_key</a:t>
            </a: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set VISION_ENDPOINT=computer_vision_endpoint</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If you are running Linux or macOS, use these commands instead:</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export VISION_KEY=computer_vision_api_key</a:t>
            </a: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export VISION_ENDPOINT=computer_vision_endpoint</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When the site is running locally, calls to os.environ load these variables from the environment. Later, when you deploy the site to Azure, the same variables will come from application settings in Azure, with no code changes required.</a:t>
            </a:r>
            <a:endParaRPr/>
          </a:p>
        </p:txBody>
      </p:sp>
      <p:sp>
        <p:nvSpPr>
          <p:cNvPr id="1212" name="Google Shape;1212;p6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3" name="Google Shape;1213;p6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14" name="Google Shape;1214;p60: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215" name="Google Shape;1215;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5" name="Shape 1225"/>
        <p:cNvGrpSpPr/>
        <p:nvPr/>
      </p:nvGrpSpPr>
      <p:grpSpPr>
        <a:xfrm>
          <a:off x="0" y="0"/>
          <a:ext cx="0" cy="0"/>
          <a:chOff x="0" y="0"/>
          <a:chExt cx="0" cy="0"/>
        </a:xfrm>
      </p:grpSpPr>
      <p:sp>
        <p:nvSpPr>
          <p:cNvPr id="1226" name="Google Shape;1226;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7" name="Google Shape;1227;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882"/>
              <a:buFont typeface="Quattrocento Sans"/>
              <a:buNone/>
            </a:pPr>
            <a:r>
              <a:rPr lang="en-US" sz="882">
                <a:solidFill>
                  <a:schemeClr val="dk1"/>
                </a:solidFill>
                <a:latin typeface="Quattrocento Sans"/>
                <a:ea typeface="Quattrocento Sans"/>
                <a:cs typeface="Quattrocento Sans"/>
                <a:sym typeface="Quattrocento Sans"/>
              </a:rPr>
              <a:t>Navigate to http://localhost:5000 in your browser. Click the </a:t>
            </a:r>
            <a:r>
              <a:rPr b="1" lang="en-US" sz="882">
                <a:solidFill>
                  <a:schemeClr val="dk1"/>
                </a:solidFill>
                <a:latin typeface="Quattrocento Sans"/>
                <a:ea typeface="Quattrocento Sans"/>
                <a:cs typeface="Quattrocento Sans"/>
                <a:sym typeface="Quattrocento Sans"/>
              </a:rPr>
              <a:t>Upload Photo</a:t>
            </a:r>
            <a:r>
              <a:rPr lang="en-US" sz="882">
                <a:solidFill>
                  <a:schemeClr val="dk1"/>
                </a:solidFill>
                <a:latin typeface="Quattrocento Sans"/>
                <a:ea typeface="Quattrocento Sans"/>
                <a:cs typeface="Quattrocento Sans"/>
                <a:sym typeface="Quattrocento Sans"/>
              </a:rPr>
              <a:t> button and upload a picture that contains text. Confirm that after a brief pause, the text extracted from the photo appears in a modal dialog box. Then dismiss the dialog box.</a:t>
            </a:r>
            <a:endParaRPr/>
          </a:p>
          <a:p>
            <a:pPr indent="0" lvl="0" marL="0" marR="0" rtl="0" algn="l">
              <a:lnSpc>
                <a:spcPct val="90000"/>
              </a:lnSpc>
              <a:spcBef>
                <a:spcPts val="333"/>
              </a:spcBef>
              <a:spcAft>
                <a:spcPts val="0"/>
              </a:spcAft>
              <a:buClr>
                <a:schemeClr val="dk1"/>
              </a:buClr>
              <a:buSzPts val="882"/>
              <a:buFont typeface="Calibri"/>
              <a:buNone/>
            </a:pPr>
            <a:r>
              <a:t/>
            </a:r>
            <a:endParaRPr sz="882">
              <a:solidFill>
                <a:schemeClr val="dk1"/>
              </a:solidFill>
              <a:latin typeface="Quattrocento Sans"/>
              <a:ea typeface="Quattrocento Sans"/>
              <a:cs typeface="Quattrocento Sans"/>
              <a:sym typeface="Quattrocento Sans"/>
            </a:endParaRPr>
          </a:p>
          <a:p>
            <a:pPr indent="0" lvl="0" marL="0" marR="0" rtl="0" algn="l">
              <a:lnSpc>
                <a:spcPct val="90000"/>
              </a:lnSpc>
              <a:spcBef>
                <a:spcPts val="333"/>
              </a:spcBef>
              <a:spcAft>
                <a:spcPts val="0"/>
              </a:spcAft>
              <a:buClr>
                <a:schemeClr val="dk1"/>
              </a:buClr>
              <a:buSzPts val="882"/>
              <a:buFont typeface="Quattrocento Sans"/>
              <a:buNone/>
            </a:pPr>
            <a:r>
              <a:rPr lang="en-US" sz="882">
                <a:solidFill>
                  <a:schemeClr val="dk1"/>
                </a:solidFill>
                <a:latin typeface="Quattrocento Sans"/>
                <a:ea typeface="Quattrocento Sans"/>
                <a:cs typeface="Quattrocento Sans"/>
                <a:sym typeface="Quattrocento Sans"/>
              </a:rPr>
              <a:t>Repeat this process with other photos to gauge the Computer Vision API’s ability to extract text from the photos you upload. It isn’t perfect, but it should get it right—or almost right—most of the time.</a:t>
            </a:r>
            <a:endParaRPr/>
          </a:p>
        </p:txBody>
      </p:sp>
      <p:sp>
        <p:nvSpPr>
          <p:cNvPr id="1228" name="Google Shape;1228;p6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9" name="Google Shape;1229;p6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30" name="Google Shape;1230;p61: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231" name="Google Shape;1231;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8" name="Google Shape;1238;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The </a:t>
            </a:r>
            <a:r>
              <a:rPr lang="en-US" sz="882" u="sng">
                <a:solidFill>
                  <a:schemeClr val="dk1"/>
                </a:solidFill>
                <a:latin typeface="Quattrocento Sans"/>
                <a:ea typeface="Quattrocento Sans"/>
                <a:cs typeface="Quattrocento Sans"/>
                <a:sym typeface="Quattrocento Sans"/>
                <a:hlinkClick r:id="rId2"/>
              </a:rPr>
              <a:t>Translator Text API</a:t>
            </a:r>
            <a:r>
              <a:rPr lang="en-US" sz="882">
                <a:solidFill>
                  <a:schemeClr val="dk1"/>
                </a:solidFill>
                <a:latin typeface="Quattrocento Sans"/>
                <a:ea typeface="Quattrocento Sans"/>
                <a:cs typeface="Quattrocento Sans"/>
                <a:sym typeface="Quattrocento Sans"/>
              </a:rPr>
              <a:t> is the component of Azure Cognitive Services that translates text from one language to another. It relies on state-of-the-art </a:t>
            </a:r>
            <a:r>
              <a:rPr lang="en-US" sz="882" u="sng">
                <a:solidFill>
                  <a:schemeClr val="dk1"/>
                </a:solidFill>
                <a:latin typeface="Quattrocento Sans"/>
                <a:ea typeface="Quattrocento Sans"/>
                <a:cs typeface="Quattrocento Sans"/>
                <a:sym typeface="Quattrocento Sans"/>
                <a:hlinkClick r:id="rId3"/>
              </a:rPr>
              <a:t>Neural Machine Translation</a:t>
            </a:r>
            <a:r>
              <a:rPr lang="en-US" sz="882">
                <a:solidFill>
                  <a:schemeClr val="dk1"/>
                </a:solidFill>
                <a:latin typeface="Quattrocento Sans"/>
                <a:ea typeface="Quattrocento Sans"/>
                <a:cs typeface="Quattrocento Sans"/>
                <a:sym typeface="Quattrocento Sans"/>
              </a:rPr>
              <a:t> (NMT) to work its magic and supports </a:t>
            </a:r>
            <a:r>
              <a:rPr lang="en-US" sz="882" u="sng">
                <a:solidFill>
                  <a:schemeClr val="dk1"/>
                </a:solidFill>
                <a:latin typeface="Quattrocento Sans"/>
                <a:ea typeface="Quattrocento Sans"/>
                <a:cs typeface="Quattrocento Sans"/>
                <a:sym typeface="Quattrocento Sans"/>
                <a:hlinkClick r:id="rId4"/>
              </a:rPr>
              <a:t>more than 60 languages</a:t>
            </a:r>
            <a:r>
              <a:rPr lang="en-US" sz="882">
                <a:solidFill>
                  <a:schemeClr val="dk1"/>
                </a:solidFill>
                <a:latin typeface="Quattrocento Sans"/>
                <a:ea typeface="Quattrocento Sans"/>
                <a:cs typeface="Quattrocento Sans"/>
                <a:sym typeface="Quattrocento Sans"/>
              </a:rPr>
              <a:t>.</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Like the Computer Vision API, the Translator Text API is invoked using REST calls over the Internet. Unlike the Computer Vision API, the Translator Text API currently has no Python SDK available. That doesn’t mean that you can’t use it from a Python application. It means that you must invoke the API by using raw HTTP requests and write code to parse the JSON payloads that are returned.</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It’s not as hard as it sounds, as you will prove when you modify the Contoso Travel site to pass text extracted from photos by the Computer Vision API to the Translator Text API for translation into another language.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lang="en-US" sz="882" u="sng">
                <a:solidFill>
                  <a:schemeClr val="dk1"/>
                </a:solidFill>
                <a:latin typeface="Quattrocento Sans"/>
                <a:ea typeface="Quattrocento Sans"/>
                <a:cs typeface="Quattrocento Sans"/>
                <a:sym typeface="Quattrocento Sans"/>
              </a:rPr>
              <a:t>Subscribe to the Translator Text API</a:t>
            </a:r>
            <a:endParaRPr b="1"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To call the Translator Text API, you must obtain an API key. As with the Computer Vision API, this key travels in each request you place to the Translator Text API in an Ocp-Apim-Subscription-Key header and maps calls to Azure subscriptions.</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In a command prompt window or terminal, use the following command to subscribe to the Translator Text API and place the resulting resource named “translator-text” in the resource group you created earlier:</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az cognitiveservices account create --resource-group contoso-travel-rg --name translator-text --location global --kind TextTranslation --sku F0 –yes</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Unlike the Computer Vision API, which requires you to specify an Azure region, the Translator Text API is a “global” API that doesn’t live in a specific region. That’s the reason for the --location global parameter. Among other things, this means that you don’t have to retrieve an endpoint URL for the Translator Text API as you do for the Computer Vision API. One endpoint— https://api.cognitive.microsofttranslator.com/translate?api-version=3.0—serves all regions.</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Use the following command to obtain an API key for the Translator Text API:</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az cognitiveservices account keys list --resource-group contoso-travel-rg --name translator-text --query key1 --output tsv</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The output from the command is a string containing numbers and letters. </a:t>
            </a:r>
            <a:r>
              <a:rPr b="1" lang="en-US" sz="882">
                <a:solidFill>
                  <a:schemeClr val="dk1"/>
                </a:solidFill>
                <a:latin typeface="Quattrocento Sans"/>
                <a:ea typeface="Quattrocento Sans"/>
                <a:cs typeface="Quattrocento Sans"/>
                <a:sym typeface="Quattrocento Sans"/>
              </a:rPr>
              <a:t>This is your Translator Text API key</a:t>
            </a:r>
            <a:r>
              <a:rPr lang="en-US" sz="882">
                <a:solidFill>
                  <a:schemeClr val="dk1"/>
                </a:solidFill>
                <a:latin typeface="Quattrocento Sans"/>
                <a:ea typeface="Quattrocento Sans"/>
                <a:cs typeface="Quattrocento Sans"/>
                <a:sym typeface="Quattrocento Sans"/>
              </a:rPr>
              <a:t>. Copy the key into a text file and save it so that you can easily retrieve it later. You will need it later in this unit and in a subsequent unit.</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This API key uses the Text Translator API’s free tier (--sku F0), which supports translating up to 2,000,000 characters of text per month. In a production environment, you would want to subscribe to one of the paid tiers documented </a:t>
            </a:r>
            <a:r>
              <a:rPr lang="en-US" sz="882" u="sng">
                <a:solidFill>
                  <a:schemeClr val="dk1"/>
                </a:solidFill>
                <a:latin typeface="Quattrocento Sans"/>
                <a:ea typeface="Quattrocento Sans"/>
                <a:cs typeface="Quattrocento Sans"/>
                <a:sym typeface="Quattrocento Sans"/>
                <a:hlinkClick r:id="rId5"/>
              </a:rPr>
              <a:t>here</a:t>
            </a:r>
            <a:r>
              <a:rPr lang="en-US" sz="882">
                <a:solidFill>
                  <a:schemeClr val="dk1"/>
                </a:solidFill>
                <a:latin typeface="Quattrocento Sans"/>
                <a:ea typeface="Quattrocento Sans"/>
                <a:cs typeface="Quattrocento Sans"/>
                <a:sym typeface="Quattrocento Sans"/>
              </a:rPr>
              <a:t>.</a:t>
            </a:r>
            <a:endParaRPr/>
          </a:p>
        </p:txBody>
      </p:sp>
      <p:sp>
        <p:nvSpPr>
          <p:cNvPr id="1239" name="Google Shape;1239;p62: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0" name="Google Shape;1240;p6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41" name="Google Shape;1241;p62: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242" name="Google Shape;1242;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4" name="Google Shape;1254;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You have now subscribed to the Translator Text API and obtained an API key for calling it. The next step is to modify the Contoso Travel site to use the Translator Text API to translate text extracted from photos with the Computer Vision API.</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Open </a:t>
            </a:r>
            <a:r>
              <a:rPr b="1" lang="en-US" sz="882">
                <a:solidFill>
                  <a:schemeClr val="dk1"/>
                </a:solidFill>
                <a:latin typeface="Quattrocento Sans"/>
                <a:ea typeface="Quattrocento Sans"/>
                <a:cs typeface="Quattrocento Sans"/>
                <a:sym typeface="Quattrocento Sans"/>
              </a:rPr>
              <a:t>index.html</a:t>
            </a:r>
            <a:r>
              <a:rPr lang="en-US" sz="882">
                <a:solidFill>
                  <a:schemeClr val="dk1"/>
                </a:solidFill>
                <a:latin typeface="Quattrocento Sans"/>
                <a:ea typeface="Quattrocento Sans"/>
                <a:cs typeface="Quattrocento Sans"/>
                <a:sym typeface="Quattrocento Sans"/>
              </a:rPr>
              <a:t> and insert the statements from the manual at line 42, just before the &lt;img&gt; element. (The modified markup showing the correct positioning of the new block is shown in the manual).</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chemeClr val="dk1"/>
              </a:buClr>
              <a:buSzPts val="882"/>
              <a:buFont typeface="Quattrocento Sans"/>
              <a:buNone/>
            </a:pPr>
            <a:r>
              <a:rPr lang="en-US" sz="882">
                <a:solidFill>
                  <a:schemeClr val="dk1"/>
                </a:solidFill>
                <a:latin typeface="Quattrocento Sans"/>
                <a:ea typeface="Quattrocento Sans"/>
                <a:cs typeface="Quattrocento Sans"/>
                <a:sym typeface="Quattrocento Sans"/>
              </a:rPr>
              <a:t>The added markup defines a drop-down list (an HTML &lt;select&gt; element) with a selection of languages that can text can be translated into.</a:t>
            </a:r>
            <a:endParaRPr/>
          </a:p>
          <a:p>
            <a:pPr indent="0" lvl="0" marL="0" marR="0" rtl="0" algn="l">
              <a:lnSpc>
                <a:spcPct val="90000"/>
              </a:lnSpc>
              <a:spcBef>
                <a:spcPts val="333"/>
              </a:spcBef>
              <a:spcAft>
                <a:spcPts val="0"/>
              </a:spcAft>
              <a:buClr>
                <a:schemeClr val="dk1"/>
              </a:buClr>
              <a:buSzPts val="882"/>
              <a:buFont typeface="Calibri"/>
              <a:buNone/>
            </a:pPr>
            <a:r>
              <a:t/>
            </a:r>
            <a:endParaRPr sz="882">
              <a:solidFill>
                <a:schemeClr val="dk1"/>
              </a:solidFill>
              <a:latin typeface="Quattrocento Sans"/>
              <a:ea typeface="Quattrocento Sans"/>
              <a:cs typeface="Quattrocento Sans"/>
              <a:sym typeface="Quattrocento Sans"/>
            </a:endParaRPr>
          </a:p>
          <a:p>
            <a:pPr indent="0" lvl="0" marL="0" rtl="0" algn="l">
              <a:spcBef>
                <a:spcPts val="333"/>
              </a:spcBef>
              <a:spcAft>
                <a:spcPts val="0"/>
              </a:spcAft>
              <a:buNone/>
            </a:pPr>
            <a:r>
              <a:rPr lang="en-US" sz="882">
                <a:solidFill>
                  <a:schemeClr val="dk1"/>
                </a:solidFill>
                <a:latin typeface="Quattrocento Sans"/>
                <a:ea typeface="Quattrocento Sans"/>
                <a:cs typeface="Quattrocento Sans"/>
                <a:sym typeface="Quattrocento Sans"/>
              </a:rPr>
              <a:t>Also in </a:t>
            </a:r>
            <a:r>
              <a:rPr b="1" lang="en-US" sz="882">
                <a:solidFill>
                  <a:schemeClr val="dk1"/>
                </a:solidFill>
                <a:latin typeface="Quattrocento Sans"/>
                <a:ea typeface="Quattrocento Sans"/>
                <a:cs typeface="Quattrocento Sans"/>
                <a:sym typeface="Quattrocento Sans"/>
              </a:rPr>
              <a:t>index.html</a:t>
            </a:r>
            <a:r>
              <a:rPr lang="en-US" sz="882">
                <a:solidFill>
                  <a:schemeClr val="dk1"/>
                </a:solidFill>
                <a:latin typeface="Quattrocento Sans"/>
                <a:ea typeface="Quattrocento Sans"/>
                <a:cs typeface="Quattrocento Sans"/>
                <a:sym typeface="Quattrocento Sans"/>
              </a:rPr>
              <a:t>, add the following statement to the &lt;script&gt; block at the bottom of the page: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$("#language").val("{{ language }}");</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(An example of how the modified &lt;script&gt; block should look is in the manual).</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The purpose of the added statement is to initialize the drop-down list with the currently selected language. Without this statement, the drop-down list would revert to the default language (“English”) each time a photo is uploaded.</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Open </a:t>
            </a:r>
            <a:r>
              <a:rPr b="1" lang="en-US" sz="882">
                <a:solidFill>
                  <a:schemeClr val="dk1"/>
                </a:solidFill>
                <a:latin typeface="Quattrocento Sans"/>
                <a:ea typeface="Quattrocento Sans"/>
                <a:cs typeface="Quattrocento Sans"/>
                <a:sym typeface="Quattrocento Sans"/>
              </a:rPr>
              <a:t>app.py</a:t>
            </a:r>
            <a:r>
              <a:rPr lang="en-US" sz="882">
                <a:solidFill>
                  <a:schemeClr val="dk1"/>
                </a:solidFill>
                <a:latin typeface="Quattrocento Sans"/>
                <a:ea typeface="Quattrocento Sans"/>
                <a:cs typeface="Quattrocento Sans"/>
                <a:sym typeface="Quattrocento Sans"/>
              </a:rPr>
              <a:t> and replace the first line with this one: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import os, base64, json, requests</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Next, add the following statements right after the statements that create a ComputerVisionClient instance near the top of the file to fetch the Translator Text API key:</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i="1" lang="en-US" sz="882">
                <a:solidFill>
                  <a:schemeClr val="dk1"/>
                </a:solidFill>
                <a:latin typeface="Quattrocento Sans"/>
                <a:ea typeface="Quattrocento Sans"/>
                <a:cs typeface="Quattrocento Sans"/>
                <a:sym typeface="Quattrocento Sans"/>
              </a:rPr>
              <a:t># Retrieve the Translator Text API key </a:t>
            </a: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translate_key = os.environ["TRANSLATE_KEY"]</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chemeClr val="dk1"/>
              </a:buClr>
              <a:buSzPts val="882"/>
              <a:buFont typeface="Quattrocento Sans"/>
              <a:buNone/>
            </a:pPr>
            <a:r>
              <a:rPr lang="en-US" sz="882">
                <a:solidFill>
                  <a:schemeClr val="dk1"/>
                </a:solidFill>
                <a:latin typeface="Quattrocento Sans"/>
                <a:ea typeface="Quattrocento Sans"/>
                <a:cs typeface="Quattrocento Sans"/>
                <a:sym typeface="Quattrocento Sans"/>
              </a:rPr>
              <a:t>Replace the index() function with the one shown in the manual. The new index() function reads the language selected in the drop-down list from the request and passes it to translate_text(), which translates the text into the specified language. Then it flashes the translated text so that </a:t>
            </a:r>
            <a:r>
              <a:rPr b="1" lang="en-US" sz="882">
                <a:solidFill>
                  <a:schemeClr val="dk1"/>
                </a:solidFill>
                <a:latin typeface="Quattrocento Sans"/>
                <a:ea typeface="Quattrocento Sans"/>
                <a:cs typeface="Quattrocento Sans"/>
                <a:sym typeface="Quattrocento Sans"/>
              </a:rPr>
              <a:t>index.html</a:t>
            </a:r>
            <a:r>
              <a:rPr lang="en-US" sz="882">
                <a:solidFill>
                  <a:schemeClr val="dk1"/>
                </a:solidFill>
                <a:latin typeface="Quattrocento Sans"/>
                <a:ea typeface="Quattrocento Sans"/>
                <a:cs typeface="Quattrocento Sans"/>
                <a:sym typeface="Quattrocento Sans"/>
              </a:rPr>
              <a:t> will present it to the user. </a:t>
            </a:r>
            <a:endParaRPr/>
          </a:p>
          <a:p>
            <a:pPr indent="0" lvl="0" marL="0" marR="0" rtl="0" algn="l">
              <a:lnSpc>
                <a:spcPct val="90000"/>
              </a:lnSpc>
              <a:spcBef>
                <a:spcPts val="333"/>
              </a:spcBef>
              <a:spcAft>
                <a:spcPts val="0"/>
              </a:spcAft>
              <a:buClr>
                <a:schemeClr val="dk1"/>
              </a:buClr>
              <a:buSzPts val="882"/>
              <a:buFont typeface="Calibri"/>
              <a:buNone/>
            </a:pPr>
            <a:r>
              <a:t/>
            </a:r>
            <a:endParaRPr sz="882">
              <a:solidFill>
                <a:schemeClr val="dk1"/>
              </a:solidFill>
              <a:latin typeface="Quattrocento Sans"/>
              <a:ea typeface="Quattrocento Sans"/>
              <a:cs typeface="Quattrocento Sans"/>
              <a:sym typeface="Quattrocento Sans"/>
            </a:endParaRPr>
          </a:p>
          <a:p>
            <a:pPr indent="0" lvl="0" marL="0" rtl="0" algn="l">
              <a:spcBef>
                <a:spcPts val="333"/>
              </a:spcBef>
              <a:spcAft>
                <a:spcPts val="0"/>
              </a:spcAft>
              <a:buNone/>
            </a:pPr>
            <a:r>
              <a:rPr lang="en-US" sz="882">
                <a:solidFill>
                  <a:schemeClr val="dk1"/>
                </a:solidFill>
                <a:latin typeface="Quattrocento Sans"/>
                <a:ea typeface="Quattrocento Sans"/>
                <a:cs typeface="Quattrocento Sans"/>
                <a:sym typeface="Quattrocento Sans"/>
              </a:rPr>
              <a:t>Finally, add the translate_text() function to the end of </a:t>
            </a:r>
            <a:r>
              <a:rPr b="1" lang="en-US" sz="882">
                <a:solidFill>
                  <a:schemeClr val="dk1"/>
                </a:solidFill>
                <a:latin typeface="Quattrocento Sans"/>
                <a:ea typeface="Quattrocento Sans"/>
                <a:cs typeface="Quattrocento Sans"/>
                <a:sym typeface="Quattrocento Sans"/>
              </a:rPr>
              <a:t>app.py </a:t>
            </a:r>
            <a:r>
              <a:rPr b="0" lang="en-US" sz="882">
                <a:solidFill>
                  <a:schemeClr val="dk1"/>
                </a:solidFill>
                <a:latin typeface="Quattrocento Sans"/>
                <a:ea typeface="Quattrocento Sans"/>
                <a:cs typeface="Quattrocento Sans"/>
                <a:sym typeface="Quattrocento Sans"/>
              </a:rPr>
              <a:t>as detailed in the manual. </a:t>
            </a:r>
            <a:r>
              <a:rPr lang="en-US" sz="882">
                <a:solidFill>
                  <a:schemeClr val="dk1"/>
                </a:solidFill>
                <a:latin typeface="Quattrocento Sans"/>
                <a:ea typeface="Quattrocento Sans"/>
                <a:cs typeface="Quattrocento Sans"/>
                <a:sym typeface="Quattrocento Sans"/>
              </a:rPr>
              <a:t>This function calls the Translator Text API to translate the text passed to it. It returns the translated text if the translation succeeded, or an error message if something went wrong.</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lang="en-US" sz="882">
                <a:solidFill>
                  <a:schemeClr val="dk1"/>
                </a:solidFill>
                <a:latin typeface="Quattrocento Sans"/>
                <a:ea typeface="Quattrocento Sans"/>
                <a:cs typeface="Quattrocento Sans"/>
                <a:sym typeface="Quattrocento Sans"/>
              </a:rPr>
              <a:t>Note: </a:t>
            </a:r>
            <a:r>
              <a:rPr lang="en-US" sz="882">
                <a:solidFill>
                  <a:schemeClr val="dk1"/>
                </a:solidFill>
                <a:latin typeface="Quattrocento Sans"/>
                <a:ea typeface="Quattrocento Sans"/>
                <a:cs typeface="Quattrocento Sans"/>
                <a:sym typeface="Quattrocento Sans"/>
              </a:rPr>
              <a:t>An interesting aspect of this code is that if the call to the Computer Vision API returns an error message or a message indicating that no text was detected in the photo, the message itself is translated into the language that the user selected.</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The final step is to test the changes that you made by uploading photos to the site and allowing the Translator Text API to translate the text in them.</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If you are running Windows, use the following command to create an environment variable containing the API key you retrieved for the Translator Text API, replacing translator_text_api_key with your key:</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set TRANSLATE_KEY=translator_text_api_key</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If you are running Linux or macOS, use this command instead:</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export TRANSLATE_KEY=translator_text_api_key</a:t>
            </a:r>
            <a:endParaRPr/>
          </a:p>
        </p:txBody>
      </p:sp>
      <p:sp>
        <p:nvSpPr>
          <p:cNvPr id="1255" name="Google Shape;1255;p6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6" name="Google Shape;1256;p6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57" name="Google Shape;1257;p63: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258" name="Google Shape;1258;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8" name="Shape 1268"/>
        <p:cNvGrpSpPr/>
        <p:nvPr/>
      </p:nvGrpSpPr>
      <p:grpSpPr>
        <a:xfrm>
          <a:off x="0" y="0"/>
          <a:ext cx="0" cy="0"/>
          <a:chOff x="0" y="0"/>
          <a:chExt cx="0" cy="0"/>
        </a:xfrm>
      </p:grpSpPr>
      <p:sp>
        <p:nvSpPr>
          <p:cNvPr id="1269" name="Google Shape;1269;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0" name="Google Shape;1270;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882"/>
              <a:buFont typeface="Quattrocento Sans"/>
              <a:buNone/>
            </a:pPr>
            <a:r>
              <a:rPr lang="en-US" sz="882">
                <a:solidFill>
                  <a:schemeClr val="dk1"/>
                </a:solidFill>
                <a:latin typeface="Quattrocento Sans"/>
                <a:ea typeface="Quattrocento Sans"/>
                <a:cs typeface="Quattrocento Sans"/>
                <a:sym typeface="Quattrocento Sans"/>
              </a:rPr>
              <a:t>Navigate to http://localhost:5000 in your browser. Confirm that the page now contains a drop-down list for selecting a language, as pictured in the slide.</a:t>
            </a:r>
            <a:endParaRPr/>
          </a:p>
        </p:txBody>
      </p:sp>
      <p:sp>
        <p:nvSpPr>
          <p:cNvPr id="1271" name="Google Shape;1271;p6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2" name="Google Shape;1272;p6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73" name="Google Shape;1273;p64: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274" name="Google Shape;1274;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6" name="Google Shape;33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1" name="Google Shape;1281;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Select the language that you want to translate text into from the drop-down list. Then click </a:t>
            </a:r>
            <a:r>
              <a:rPr b="1" lang="en-US" sz="882">
                <a:solidFill>
                  <a:schemeClr val="dk1"/>
                </a:solidFill>
                <a:latin typeface="Quattrocento Sans"/>
                <a:ea typeface="Quattrocento Sans"/>
                <a:cs typeface="Quattrocento Sans"/>
                <a:sym typeface="Quattrocento Sans"/>
              </a:rPr>
              <a:t>Upload Photo</a:t>
            </a:r>
            <a:r>
              <a:rPr lang="en-US" sz="882">
                <a:solidFill>
                  <a:schemeClr val="dk1"/>
                </a:solidFill>
                <a:latin typeface="Quattrocento Sans"/>
                <a:ea typeface="Quattrocento Sans"/>
                <a:cs typeface="Quattrocento Sans"/>
                <a:sym typeface="Quattrocento Sans"/>
              </a:rPr>
              <a:t> and upload a picture containing text.</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Confirm that after a brief pause, the text extracted from the photo and translated into the language you specified appears in a modal dialog. Then dismiss the dialog.</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chemeClr val="dk1"/>
              </a:buClr>
              <a:buSzPts val="882"/>
              <a:buFont typeface="Quattrocento Sans"/>
              <a:buNone/>
            </a:pPr>
            <a:r>
              <a:rPr lang="en-US" sz="882">
                <a:solidFill>
                  <a:schemeClr val="dk1"/>
                </a:solidFill>
                <a:latin typeface="Quattrocento Sans"/>
                <a:ea typeface="Quattrocento Sans"/>
                <a:cs typeface="Quattrocento Sans"/>
                <a:sym typeface="Quattrocento Sans"/>
              </a:rPr>
              <a:t>Repeat this process with other photos to gauge the Translator Text API’s ability to translate text submitted to it.</a:t>
            </a:r>
            <a:endParaRPr/>
          </a:p>
        </p:txBody>
      </p:sp>
      <p:sp>
        <p:nvSpPr>
          <p:cNvPr id="1282" name="Google Shape;1282;p6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3" name="Google Shape;1283;p6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84" name="Google Shape;1284;p65: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285" name="Google Shape;1285;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u="sng">
                <a:solidFill>
                  <a:schemeClr val="dk1"/>
                </a:solidFill>
                <a:latin typeface="Quattrocento Sans"/>
                <a:ea typeface="Quattrocento Sans"/>
                <a:cs typeface="Quattrocento Sans"/>
                <a:sym typeface="Quattrocento Sans"/>
                <a:hlinkClick r:id="rId2"/>
              </a:rPr>
              <a:t>Azure App Service</a:t>
            </a:r>
            <a:r>
              <a:rPr lang="en-US" sz="882">
                <a:solidFill>
                  <a:schemeClr val="dk1"/>
                </a:solidFill>
                <a:latin typeface="Quattrocento Sans"/>
                <a:ea typeface="Quattrocento Sans"/>
                <a:cs typeface="Quattrocento Sans"/>
                <a:sym typeface="Quattrocento Sans"/>
              </a:rPr>
              <a:t> is a set of services provided by Microsoft Azure to enable developers to easily build and deploy web apps. Included in the App Service family are </a:t>
            </a:r>
            <a:r>
              <a:rPr lang="en-US" sz="882" u="sng">
                <a:solidFill>
                  <a:schemeClr val="dk1"/>
                </a:solidFill>
                <a:latin typeface="Quattrocento Sans"/>
                <a:ea typeface="Quattrocento Sans"/>
                <a:cs typeface="Quattrocento Sans"/>
                <a:sym typeface="Quattrocento Sans"/>
                <a:hlinkClick r:id="rId3"/>
              </a:rPr>
              <a:t>Azure Web Apps</a:t>
            </a:r>
            <a:r>
              <a:rPr lang="en-US" sz="882">
                <a:solidFill>
                  <a:schemeClr val="dk1"/>
                </a:solidFill>
                <a:latin typeface="Quattrocento Sans"/>
                <a:ea typeface="Quattrocento Sans"/>
                <a:cs typeface="Quattrocento Sans"/>
                <a:sym typeface="Quattrocento Sans"/>
              </a:rPr>
              <a:t>, which allow you to quickly and easily deploy websites built with tools and languages you’re already familiar with.</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Azure Web Apps make deploying websites extraordinarily easy—and not just websites built using the Microsoft stack. You can deploy Python apps that use MySQL just as easily as ASP.NET apps that use SQL Server. You can select from a wide variety of Azure Web App templates or build templates of your own. You can configure Azure Web Apps to auto scale as data traffic increases to ensure that your customers aren’t left waiting during periods of peak demand. You can publish apps to staging locations and test them in the cloud before taking them live, and then swap staging and production with the click of a button. You can even create </a:t>
            </a:r>
            <a:r>
              <a:rPr lang="en-US" sz="882" u="sng">
                <a:solidFill>
                  <a:schemeClr val="dk1"/>
                </a:solidFill>
                <a:latin typeface="Quattrocento Sans"/>
                <a:ea typeface="Quattrocento Sans"/>
                <a:cs typeface="Quattrocento Sans"/>
                <a:sym typeface="Quattrocento Sans"/>
                <a:hlinkClick r:id="rId4"/>
              </a:rPr>
              <a:t>WebJobs</a:t>
            </a:r>
            <a:r>
              <a:rPr lang="en-US" sz="882">
                <a:solidFill>
                  <a:schemeClr val="dk1"/>
                </a:solidFill>
                <a:latin typeface="Quattrocento Sans"/>
                <a:ea typeface="Quattrocento Sans"/>
                <a:cs typeface="Quattrocento Sans"/>
                <a:sym typeface="Quattrocento Sans"/>
              </a:rPr>
              <a:t>—programs or scripts that run continuously or on a schedule to handle billing and other time-critical tasks. In short, Azure Web Apps take the pain out of publishing and maintaining web apps and are just as suitable for a personal photo-sharing site as they are for enterprise-grade sites serving millions of customers.</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In this unit, you will deploy Contoso Travel to Azure as an Azure Web App so it can be accessed by anyone, from anywhere, using a browser. And you will learn about App Service application settings, which allow API keys and other “secrets” used by an application to be stored securely in the cloud.</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lang="en-US" sz="882" u="none">
                <a:solidFill>
                  <a:schemeClr val="dk1"/>
                </a:solidFill>
                <a:latin typeface="Quattrocento Sans"/>
                <a:ea typeface="Quattrocento Sans"/>
                <a:cs typeface="Quattrocento Sans"/>
                <a:sym typeface="Quattrocento Sans"/>
              </a:rPr>
              <a:t>Create an Azure App Service</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In this exercise, you will use the </a:t>
            </a:r>
            <a:r>
              <a:rPr lang="en-US" sz="882" u="sng">
                <a:solidFill>
                  <a:schemeClr val="dk1"/>
                </a:solidFill>
                <a:latin typeface="Quattrocento Sans"/>
                <a:ea typeface="Quattrocento Sans"/>
                <a:cs typeface="Quattrocento Sans"/>
                <a:sym typeface="Quattrocento Sans"/>
                <a:hlinkClick r:id="rId5"/>
              </a:rPr>
              <a:t>Azure CLI</a:t>
            </a:r>
            <a:r>
              <a:rPr lang="en-US" sz="882">
                <a:solidFill>
                  <a:schemeClr val="dk1"/>
                </a:solidFill>
                <a:latin typeface="Quattrocento Sans"/>
                <a:ea typeface="Quattrocento Sans"/>
                <a:cs typeface="Quattrocento Sans"/>
                <a:sym typeface="Quattrocento Sans"/>
              </a:rPr>
              <a:t> to deploy your website to Azure.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228600" lvl="0" marL="228600" rtl="0" algn="l">
              <a:spcBef>
                <a:spcPts val="0"/>
              </a:spcBef>
              <a:spcAft>
                <a:spcPts val="0"/>
              </a:spcAft>
              <a:buClr>
                <a:schemeClr val="dk1"/>
              </a:buClr>
              <a:buSzPts val="882"/>
              <a:buFont typeface="Calibri"/>
              <a:buAutoNum type="arabicPeriod"/>
            </a:pPr>
            <a:r>
              <a:rPr lang="en-US" sz="882">
                <a:solidFill>
                  <a:schemeClr val="dk1"/>
                </a:solidFill>
                <a:latin typeface="Quattrocento Sans"/>
                <a:ea typeface="Quattrocento Sans"/>
                <a:cs typeface="Quattrocento Sans"/>
                <a:sym typeface="Quattrocento Sans"/>
              </a:rPr>
              <a:t>Create a text file named </a:t>
            </a:r>
            <a:r>
              <a:rPr b="1" lang="en-US" sz="882">
                <a:solidFill>
                  <a:schemeClr val="dk1"/>
                </a:solidFill>
                <a:latin typeface="Quattrocento Sans"/>
                <a:ea typeface="Quattrocento Sans"/>
                <a:cs typeface="Quattrocento Sans"/>
                <a:sym typeface="Quattrocento Sans"/>
              </a:rPr>
              <a:t>requirements.txt</a:t>
            </a:r>
            <a:r>
              <a:rPr lang="en-US" sz="882">
                <a:solidFill>
                  <a:schemeClr val="dk1"/>
                </a:solidFill>
                <a:latin typeface="Quattrocento Sans"/>
                <a:ea typeface="Quattrocento Sans"/>
                <a:cs typeface="Quattrocento Sans"/>
                <a:sym typeface="Quattrocento Sans"/>
              </a:rPr>
              <a:t> containing the following statements in the project directory—the directory containing the Contoso Travel site:</a:t>
            </a:r>
            <a:endParaRPr/>
          </a:p>
          <a:p>
            <a:pPr indent="-228600" lvl="1" marL="685800" rtl="0" algn="l">
              <a:spcBef>
                <a:spcPts val="0"/>
              </a:spcBef>
              <a:spcAft>
                <a:spcPts val="0"/>
              </a:spcAft>
              <a:buClr>
                <a:schemeClr val="dk1"/>
              </a:buClr>
              <a:buSzPts val="882"/>
              <a:buFont typeface="Calibri"/>
              <a:buAutoNum type="arabicPeriod"/>
            </a:pPr>
            <a:r>
              <a:rPr lang="en-US" sz="882">
                <a:solidFill>
                  <a:schemeClr val="dk1"/>
                </a:solidFill>
                <a:latin typeface="Quattrocento Sans"/>
                <a:ea typeface="Quattrocento Sans"/>
                <a:cs typeface="Quattrocento Sans"/>
                <a:sym typeface="Quattrocento Sans"/>
              </a:rPr>
              <a:t>Requests</a:t>
            </a:r>
            <a:endParaRPr/>
          </a:p>
          <a:p>
            <a:pPr indent="-228600" lvl="1" marL="685800" rtl="0" algn="l">
              <a:spcBef>
                <a:spcPts val="0"/>
              </a:spcBef>
              <a:spcAft>
                <a:spcPts val="0"/>
              </a:spcAft>
              <a:buClr>
                <a:schemeClr val="dk1"/>
              </a:buClr>
              <a:buSzPts val="882"/>
              <a:buFont typeface="Calibri"/>
              <a:buAutoNum type="arabicPeriod"/>
            </a:pPr>
            <a:r>
              <a:rPr lang="en-US" sz="882">
                <a:solidFill>
                  <a:schemeClr val="dk1"/>
                </a:solidFill>
                <a:latin typeface="Quattrocento Sans"/>
                <a:ea typeface="Quattrocento Sans"/>
                <a:cs typeface="Quattrocento Sans"/>
                <a:sym typeface="Quattrocento Sans"/>
              </a:rPr>
              <a:t>Flask</a:t>
            </a:r>
            <a:endParaRPr/>
          </a:p>
          <a:p>
            <a:pPr indent="-228600" lvl="1" marL="685800" rtl="0" algn="l">
              <a:spcBef>
                <a:spcPts val="0"/>
              </a:spcBef>
              <a:spcAft>
                <a:spcPts val="0"/>
              </a:spcAft>
              <a:buClr>
                <a:schemeClr val="dk1"/>
              </a:buClr>
              <a:buSzPts val="882"/>
              <a:buFont typeface="Calibri"/>
              <a:buAutoNum type="arabicPeriod"/>
            </a:pPr>
            <a:r>
              <a:rPr lang="en-US" sz="882">
                <a:solidFill>
                  <a:schemeClr val="dk1"/>
                </a:solidFill>
                <a:latin typeface="Quattrocento Sans"/>
                <a:ea typeface="Quattrocento Sans"/>
                <a:cs typeface="Quattrocento Sans"/>
                <a:sym typeface="Quattrocento Sans"/>
              </a:rPr>
              <a:t>azure-cognitiveservices-vision-computervision</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882"/>
              <a:buFont typeface="Calibri"/>
              <a:buNone/>
            </a:pPr>
            <a:r>
              <a:rPr b="1" lang="en-US" sz="882">
                <a:solidFill>
                  <a:schemeClr val="dk1"/>
                </a:solidFill>
                <a:latin typeface="Quattrocento Sans"/>
                <a:ea typeface="Quattrocento Sans"/>
                <a:cs typeface="Quattrocento Sans"/>
                <a:sym typeface="Quattrocento Sans"/>
              </a:rPr>
              <a:t>requirements.txt</a:t>
            </a:r>
            <a:r>
              <a:rPr lang="en-US" sz="882">
                <a:solidFill>
                  <a:schemeClr val="dk1"/>
                </a:solidFill>
                <a:latin typeface="Quattrocento Sans"/>
                <a:ea typeface="Quattrocento Sans"/>
                <a:cs typeface="Quattrocento Sans"/>
                <a:sym typeface="Quattrocento Sans"/>
              </a:rPr>
              <a:t> contains a list of Python packages that must be installed along with the app when the app is deployed to Azure.</a:t>
            </a:r>
            <a:endParaRPr/>
          </a:p>
          <a:p>
            <a:pPr indent="-172593" lvl="0" marL="228600" rtl="0" algn="l">
              <a:spcBef>
                <a:spcPts val="0"/>
              </a:spcBef>
              <a:spcAft>
                <a:spcPts val="0"/>
              </a:spcAft>
              <a:buClr>
                <a:schemeClr val="dk1"/>
              </a:buClr>
              <a:buSzPts val="882"/>
              <a:buFont typeface="Calibri"/>
              <a:buNone/>
            </a:pPr>
            <a:r>
              <a:t/>
            </a:r>
            <a:endParaRPr sz="882">
              <a:solidFill>
                <a:schemeClr val="dk1"/>
              </a:solidFill>
              <a:latin typeface="Quattrocento Sans"/>
              <a:ea typeface="Quattrocento Sans"/>
              <a:cs typeface="Quattrocento Sans"/>
              <a:sym typeface="Quattrocento Sans"/>
            </a:endParaRPr>
          </a:p>
          <a:p>
            <a:pPr indent="-228600" lvl="0" marL="228600" rtl="0" algn="l">
              <a:spcBef>
                <a:spcPts val="0"/>
              </a:spcBef>
              <a:spcAft>
                <a:spcPts val="0"/>
              </a:spcAft>
              <a:buClr>
                <a:schemeClr val="dk1"/>
              </a:buClr>
              <a:buSzPts val="882"/>
              <a:buFont typeface="Calibri"/>
              <a:buAutoNum type="arabicPeriod" startAt="2"/>
            </a:pPr>
            <a:r>
              <a:rPr lang="en-US" sz="882">
                <a:solidFill>
                  <a:schemeClr val="dk1"/>
                </a:solidFill>
                <a:latin typeface="Quattrocento Sans"/>
                <a:ea typeface="Quattrocento Sans"/>
                <a:cs typeface="Quattrocento Sans"/>
                <a:sym typeface="Quattrocento Sans"/>
              </a:rPr>
              <a:t>Open a command prompt window or terminal and run cd to switch to the project directory.</a:t>
            </a:r>
            <a:endParaRPr/>
          </a:p>
          <a:p>
            <a:pPr indent="-172593" lvl="0" marL="228600" rtl="0" algn="l">
              <a:spcBef>
                <a:spcPts val="0"/>
              </a:spcBef>
              <a:spcAft>
                <a:spcPts val="0"/>
              </a:spcAft>
              <a:buClr>
                <a:schemeClr val="dk1"/>
              </a:buClr>
              <a:buSzPts val="882"/>
              <a:buFont typeface="Calibri"/>
              <a:buNone/>
            </a:pPr>
            <a:r>
              <a:t/>
            </a:r>
            <a:endParaRPr sz="882">
              <a:solidFill>
                <a:schemeClr val="dk1"/>
              </a:solidFill>
              <a:latin typeface="Quattrocento Sans"/>
              <a:ea typeface="Quattrocento Sans"/>
              <a:cs typeface="Quattrocento Sans"/>
              <a:sym typeface="Quattrocento Sans"/>
            </a:endParaRPr>
          </a:p>
          <a:p>
            <a:pPr indent="-228600" lvl="0" marL="228600" rtl="0" algn="l">
              <a:spcBef>
                <a:spcPts val="0"/>
              </a:spcBef>
              <a:spcAft>
                <a:spcPts val="0"/>
              </a:spcAft>
              <a:buClr>
                <a:schemeClr val="dk1"/>
              </a:buClr>
              <a:buSzPts val="882"/>
              <a:buFont typeface="Calibri"/>
              <a:buAutoNum type="arabicPeriod" startAt="2"/>
            </a:pPr>
            <a:r>
              <a:rPr lang="en-US" sz="882">
                <a:solidFill>
                  <a:schemeClr val="dk1"/>
                </a:solidFill>
                <a:latin typeface="Quattrocento Sans"/>
                <a:ea typeface="Quattrocento Sans"/>
                <a:cs typeface="Quattrocento Sans"/>
                <a:sym typeface="Quattrocento Sans"/>
              </a:rPr>
              <a:t>Run the command below to deploy the website to Azure, replacing </a:t>
            </a:r>
            <a:r>
              <a:rPr b="1" lang="en-US" sz="882">
                <a:solidFill>
                  <a:schemeClr val="dk1"/>
                </a:solidFill>
                <a:latin typeface="Quattrocento Sans"/>
                <a:ea typeface="Quattrocento Sans"/>
                <a:cs typeface="Quattrocento Sans"/>
                <a:sym typeface="Quattrocento Sans"/>
              </a:rPr>
              <a:t>APP_NAME</a:t>
            </a:r>
            <a:r>
              <a:rPr lang="en-US" sz="882">
                <a:solidFill>
                  <a:schemeClr val="dk1"/>
                </a:solidFill>
                <a:latin typeface="Quattrocento Sans"/>
                <a:ea typeface="Quattrocento Sans"/>
                <a:cs typeface="Quattrocento Sans"/>
                <a:sym typeface="Quattrocento Sans"/>
              </a:rPr>
              <a:t> with the name you want to assign to the site. The name must be </a:t>
            </a:r>
            <a:r>
              <a:rPr b="1" lang="en-US" sz="882">
                <a:solidFill>
                  <a:schemeClr val="dk1"/>
                </a:solidFill>
                <a:latin typeface="Quattrocento Sans"/>
                <a:ea typeface="Quattrocento Sans"/>
                <a:cs typeface="Quattrocento Sans"/>
                <a:sym typeface="Quattrocento Sans"/>
              </a:rPr>
              <a:t>unique within Azure</a:t>
            </a:r>
            <a:r>
              <a:rPr lang="en-US" sz="882">
                <a:solidFill>
                  <a:schemeClr val="dk1"/>
                </a:solidFill>
                <a:latin typeface="Quattrocento Sans"/>
                <a:ea typeface="Quattrocento Sans"/>
                <a:cs typeface="Quattrocento Sans"/>
                <a:sym typeface="Quattrocento Sans"/>
              </a:rPr>
              <a:t>, so you probably won’t be able to use a common name such as “contoso” or “contosotravel” unless you append some random characters to the end.</a:t>
            </a:r>
            <a:br>
              <a:rPr lang="en-US" sz="882">
                <a:solidFill>
                  <a:schemeClr val="dk1"/>
                </a:solidFill>
                <a:latin typeface="Quattrocento Sans"/>
                <a:ea typeface="Quattrocento Sans"/>
                <a:cs typeface="Quattrocento Sans"/>
                <a:sym typeface="Quattrocento Sans"/>
              </a:rPr>
            </a:b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az webapp up -n APP_NAME --resource-group contoso-travel-rg --location northcentralus</a:t>
            </a:r>
            <a:br>
              <a:rPr lang="en-US" sz="882">
                <a:solidFill>
                  <a:schemeClr val="dk1"/>
                </a:solidFill>
                <a:latin typeface="Quattrocento Sans"/>
                <a:ea typeface="Quattrocento Sans"/>
                <a:cs typeface="Quattrocento Sans"/>
                <a:sym typeface="Quattrocento Sans"/>
              </a:rPr>
            </a:b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The </a:t>
            </a:r>
            <a:r>
              <a:rPr b="1" lang="en-US" sz="882">
                <a:solidFill>
                  <a:schemeClr val="dk1"/>
                </a:solidFill>
                <a:latin typeface="Quattrocento Sans"/>
                <a:ea typeface="Quattrocento Sans"/>
                <a:cs typeface="Quattrocento Sans"/>
                <a:sym typeface="Quattrocento Sans"/>
              </a:rPr>
              <a:t>az webapp up </a:t>
            </a:r>
            <a:r>
              <a:rPr lang="en-US" sz="882">
                <a:solidFill>
                  <a:schemeClr val="dk1"/>
                </a:solidFill>
                <a:latin typeface="Quattrocento Sans"/>
                <a:ea typeface="Quattrocento Sans"/>
                <a:cs typeface="Quattrocento Sans"/>
                <a:sym typeface="Quattrocento Sans"/>
              </a:rPr>
              <a:t>command creates an Azure App Service to host your website, configures the App Service with the packages specified in </a:t>
            </a:r>
            <a:r>
              <a:rPr b="1" lang="en-US" sz="882">
                <a:solidFill>
                  <a:schemeClr val="dk1"/>
                </a:solidFill>
                <a:latin typeface="Quattrocento Sans"/>
                <a:ea typeface="Quattrocento Sans"/>
                <a:cs typeface="Quattrocento Sans"/>
                <a:sym typeface="Quattrocento Sans"/>
              </a:rPr>
              <a:t>requirements.txt</a:t>
            </a:r>
            <a:r>
              <a:rPr lang="en-US" sz="882">
                <a:solidFill>
                  <a:schemeClr val="dk1"/>
                </a:solidFill>
                <a:latin typeface="Quattrocento Sans"/>
                <a:ea typeface="Quattrocento Sans"/>
                <a:cs typeface="Quattrocento Sans"/>
                <a:sym typeface="Quattrocento Sans"/>
              </a:rPr>
              <a:t>, zips the files in the current directory and its subdirectories, and uploads the site to the App Service—all with one simple command. Sites that run on Node.js and Python are deployed to Linux App Services, whereas sites built on ASP.NET and ASP.NET Core run in Windows App Services.</a:t>
            </a:r>
            <a:br>
              <a:rPr lang="en-US" sz="882">
                <a:solidFill>
                  <a:schemeClr val="dk1"/>
                </a:solidFill>
                <a:latin typeface="Quattrocento Sans"/>
                <a:ea typeface="Quattrocento Sans"/>
                <a:cs typeface="Quattrocento Sans"/>
                <a:sym typeface="Quattrocento Sans"/>
              </a:rPr>
            </a:b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882"/>
              <a:buFont typeface="Calibri"/>
              <a:buNone/>
            </a:pPr>
            <a:r>
              <a:rPr b="1" lang="en-US" sz="882">
                <a:solidFill>
                  <a:schemeClr val="dk1"/>
                </a:solidFill>
                <a:latin typeface="Quattrocento Sans"/>
                <a:ea typeface="Quattrocento Sans"/>
                <a:cs typeface="Quattrocento Sans"/>
                <a:sym typeface="Quattrocento Sans"/>
              </a:rPr>
              <a:t>Note: </a:t>
            </a:r>
            <a:r>
              <a:rPr lang="en-US" sz="882">
                <a:solidFill>
                  <a:schemeClr val="dk1"/>
                </a:solidFill>
                <a:latin typeface="Quattrocento Sans"/>
                <a:ea typeface="Quattrocento Sans"/>
                <a:cs typeface="Quattrocento Sans"/>
                <a:sym typeface="Quattrocento Sans"/>
              </a:rPr>
              <a:t>Observe that you deployed the App Service in the same region (North Central US) as the Computer Vision API. This makes calls to the API faster by colocating the website and the API that it uses in the same Azure region.</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Wait for the command to complete; it will take a few minutes. Then confirm from the output that the website was successfully deployed.</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lang="en-US" sz="882" u="none">
                <a:solidFill>
                  <a:schemeClr val="dk1"/>
                </a:solidFill>
                <a:latin typeface="Quattrocento Sans"/>
                <a:ea typeface="Quattrocento Sans"/>
                <a:cs typeface="Quattrocento Sans"/>
                <a:sym typeface="Quattrocento Sans"/>
              </a:rPr>
              <a:t>Add Application Settings</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When you ran the website locally, it used os.environ to load API keys for the Computer Vision API and the Translator Text API and the URL of the Computer Vision API from local environment variables. For the site to run in Azure, these same settings need to be added to the Azure App Service’s </a:t>
            </a:r>
            <a:r>
              <a:rPr lang="en-US" sz="882" u="sng">
                <a:solidFill>
                  <a:schemeClr val="dk1"/>
                </a:solidFill>
                <a:latin typeface="Quattrocento Sans"/>
                <a:ea typeface="Quattrocento Sans"/>
                <a:cs typeface="Quattrocento Sans"/>
                <a:sym typeface="Quattrocento Sans"/>
                <a:hlinkClick r:id="rId6"/>
              </a:rPr>
              <a:t>application settings</a:t>
            </a:r>
            <a:r>
              <a:rPr lang="en-US" sz="882">
                <a:solidFill>
                  <a:schemeClr val="dk1"/>
                </a:solidFill>
                <a:latin typeface="Quattrocento Sans"/>
                <a:ea typeface="Quattrocento Sans"/>
                <a:cs typeface="Quattrocento Sans"/>
                <a:sym typeface="Quattrocento Sans"/>
              </a:rPr>
              <a:t>. In the steps that follow, you will use the Azure CLI to create these application settings in Azure and initialize them with the same values that were used when you loaded them into local environment variables.</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228600" lvl="0" marL="228600" rtl="0" algn="l">
              <a:spcBef>
                <a:spcPts val="0"/>
              </a:spcBef>
              <a:spcAft>
                <a:spcPts val="0"/>
              </a:spcAft>
              <a:buClr>
                <a:schemeClr val="dk1"/>
              </a:buClr>
              <a:buSzPts val="882"/>
              <a:buFont typeface="Calibri"/>
              <a:buAutoNum type="arabicPeriod"/>
            </a:pPr>
            <a:r>
              <a:rPr lang="en-US" sz="882">
                <a:solidFill>
                  <a:schemeClr val="dk1"/>
                </a:solidFill>
                <a:latin typeface="Quattrocento Sans"/>
                <a:ea typeface="Quattrocento Sans"/>
                <a:cs typeface="Quattrocento Sans"/>
                <a:sym typeface="Quattrocento Sans"/>
              </a:rPr>
              <a:t>Run the following CLI command to create an application setting named “VISION_API_KEY,” replacing APP_NAME with the name assigned to your App Service and computer_vision_api_key with your Computer Vision API key:</a:t>
            </a:r>
            <a:br>
              <a:rPr lang="en-US" sz="882">
                <a:solidFill>
                  <a:schemeClr val="dk1"/>
                </a:solidFill>
                <a:latin typeface="Quattrocento Sans"/>
                <a:ea typeface="Quattrocento Sans"/>
                <a:cs typeface="Quattrocento Sans"/>
                <a:sym typeface="Quattrocento Sans"/>
              </a:rPr>
            </a:b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az webapp config appsettings set -g contoso-travel-rg -n APP_NAME --settings VISION_KEY=computer_vision_api_key</a:t>
            </a:r>
            <a:br>
              <a:rPr lang="en-US" sz="882">
                <a:solidFill>
                  <a:schemeClr val="dk1"/>
                </a:solidFill>
                <a:latin typeface="Quattrocento Sans"/>
                <a:ea typeface="Quattrocento Sans"/>
                <a:cs typeface="Quattrocento Sans"/>
                <a:sym typeface="Quattrocento Sans"/>
              </a:rPr>
            </a:br>
            <a:endParaRPr sz="882">
              <a:solidFill>
                <a:schemeClr val="dk1"/>
              </a:solidFill>
              <a:latin typeface="Quattrocento Sans"/>
              <a:ea typeface="Quattrocento Sans"/>
              <a:cs typeface="Quattrocento Sans"/>
              <a:sym typeface="Quattrocento Sans"/>
            </a:endParaRPr>
          </a:p>
          <a:p>
            <a:pPr indent="-228600" lvl="0" marL="228600" rtl="0" algn="l">
              <a:spcBef>
                <a:spcPts val="0"/>
              </a:spcBef>
              <a:spcAft>
                <a:spcPts val="0"/>
              </a:spcAft>
              <a:buClr>
                <a:schemeClr val="dk1"/>
              </a:buClr>
              <a:buSzPts val="882"/>
              <a:buFont typeface="Calibri"/>
              <a:buAutoNum type="arabicPeriod"/>
            </a:pPr>
            <a:r>
              <a:rPr lang="en-US" sz="882">
                <a:solidFill>
                  <a:schemeClr val="dk1"/>
                </a:solidFill>
                <a:latin typeface="Quattrocento Sans"/>
                <a:ea typeface="Quattrocento Sans"/>
                <a:cs typeface="Quattrocento Sans"/>
                <a:sym typeface="Quattrocento Sans"/>
              </a:rPr>
              <a:t>Now use this command to create an application setting named “VISION_ENDPOINT,” replacing computer_vision_endpoint with your Computer Vision API endpoint:</a:t>
            </a:r>
            <a:br>
              <a:rPr lang="en-US" sz="882">
                <a:solidFill>
                  <a:schemeClr val="dk1"/>
                </a:solidFill>
                <a:latin typeface="Quattrocento Sans"/>
                <a:ea typeface="Quattrocento Sans"/>
                <a:cs typeface="Quattrocento Sans"/>
                <a:sym typeface="Quattrocento Sans"/>
              </a:rPr>
            </a:b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az webapp config appsettings set -g contoso-travel-rg -n APP_NAME --settings VISION_ENDPOINT=computer_vision_endpoint</a:t>
            </a:r>
            <a:br>
              <a:rPr lang="en-US" sz="882">
                <a:solidFill>
                  <a:schemeClr val="dk1"/>
                </a:solidFill>
                <a:latin typeface="Quattrocento Sans"/>
                <a:ea typeface="Quattrocento Sans"/>
                <a:cs typeface="Quattrocento Sans"/>
                <a:sym typeface="Quattrocento Sans"/>
              </a:rPr>
            </a:br>
            <a:endParaRPr sz="882">
              <a:solidFill>
                <a:schemeClr val="dk1"/>
              </a:solidFill>
              <a:latin typeface="Quattrocento Sans"/>
              <a:ea typeface="Quattrocento Sans"/>
              <a:cs typeface="Quattrocento Sans"/>
              <a:sym typeface="Quattrocento Sans"/>
            </a:endParaRPr>
          </a:p>
          <a:p>
            <a:pPr indent="-228600" lvl="0" marL="228600" rtl="0" algn="l">
              <a:spcBef>
                <a:spcPts val="0"/>
              </a:spcBef>
              <a:spcAft>
                <a:spcPts val="0"/>
              </a:spcAft>
              <a:buClr>
                <a:schemeClr val="dk1"/>
              </a:buClr>
              <a:buSzPts val="882"/>
              <a:buFont typeface="Calibri"/>
              <a:buAutoNum type="arabicPeriod"/>
            </a:pPr>
            <a:r>
              <a:rPr lang="en-US" sz="882">
                <a:solidFill>
                  <a:schemeClr val="dk1"/>
                </a:solidFill>
                <a:latin typeface="Quattrocento Sans"/>
                <a:ea typeface="Quattrocento Sans"/>
                <a:cs typeface="Quattrocento Sans"/>
                <a:sym typeface="Quattrocento Sans"/>
              </a:rPr>
              <a:t>Finish by using the following command to load your Translator Text API key into application settings, replacing translate_api_key with your API key:</a:t>
            </a:r>
            <a:br>
              <a:rPr lang="en-US" sz="882">
                <a:solidFill>
                  <a:schemeClr val="dk1"/>
                </a:solidFill>
                <a:latin typeface="Quattrocento Sans"/>
                <a:ea typeface="Quattrocento Sans"/>
                <a:cs typeface="Quattrocento Sans"/>
                <a:sym typeface="Quattrocento Sans"/>
              </a:rPr>
            </a:br>
            <a:br>
              <a:rPr lang="en-US" sz="882">
                <a:solidFill>
                  <a:schemeClr val="dk1"/>
                </a:solidFill>
                <a:latin typeface="Quattrocento Sans"/>
                <a:ea typeface="Quattrocento Sans"/>
                <a:cs typeface="Quattrocento Sans"/>
                <a:sym typeface="Quattrocento Sans"/>
              </a:rPr>
            </a:br>
            <a:r>
              <a:rPr lang="en-US" sz="882">
                <a:solidFill>
                  <a:schemeClr val="dk1"/>
                </a:solidFill>
                <a:latin typeface="Quattrocento Sans"/>
                <a:ea typeface="Quattrocento Sans"/>
                <a:cs typeface="Quattrocento Sans"/>
                <a:sym typeface="Quattrocento Sans"/>
              </a:rPr>
              <a:t>az webapp config appsettings set -g contoso-travel-rg -n APP_NAME --settings TRANSLATE_API_KEY=translate_api_key</a:t>
            </a:r>
            <a:endParaRPr/>
          </a:p>
        </p:txBody>
      </p:sp>
      <p:sp>
        <p:nvSpPr>
          <p:cNvPr id="1293" name="Google Shape;1293;p6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4" name="Google Shape;1294;p6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295" name="Google Shape;1295;p66: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296" name="Google Shape;1296;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9" name="Shape 1309"/>
        <p:cNvGrpSpPr/>
        <p:nvPr/>
      </p:nvGrpSpPr>
      <p:grpSpPr>
        <a:xfrm>
          <a:off x="0" y="0"/>
          <a:ext cx="0" cy="0"/>
          <a:chOff x="0" y="0"/>
          <a:chExt cx="0" cy="0"/>
        </a:xfrm>
      </p:grpSpPr>
      <p:sp>
        <p:nvSpPr>
          <p:cNvPr id="1310" name="Google Shape;1310;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Google Shape;1311;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If you want, you can sign in to the </a:t>
            </a:r>
            <a:r>
              <a:rPr lang="en-US" sz="882" u="sng">
                <a:solidFill>
                  <a:schemeClr val="dk1"/>
                </a:solidFill>
                <a:latin typeface="Quattrocento Sans"/>
                <a:ea typeface="Quattrocento Sans"/>
                <a:cs typeface="Quattrocento Sans"/>
                <a:sym typeface="Quattrocento Sans"/>
                <a:hlinkClick r:id="rId2"/>
              </a:rPr>
              <a:t>Azure Portal</a:t>
            </a:r>
            <a:r>
              <a:rPr lang="en-US" sz="882">
                <a:solidFill>
                  <a:schemeClr val="dk1"/>
                </a:solidFill>
                <a:latin typeface="Quattrocento Sans"/>
                <a:ea typeface="Quattrocento Sans"/>
                <a:cs typeface="Quattrocento Sans"/>
                <a:sym typeface="Quattrocento Sans"/>
              </a:rPr>
              <a:t>, open the Azure App Service created by the az webapp up command, and view the application settings that these commands created. The screen shot below illustrates what you will see if you do this.</a:t>
            </a:r>
            <a:endParaRPr/>
          </a:p>
        </p:txBody>
      </p:sp>
      <p:sp>
        <p:nvSpPr>
          <p:cNvPr id="1312" name="Google Shape;1312;p6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3" name="Google Shape;1313;p6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314" name="Google Shape;1314;p67: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315" name="Google Shape;1315;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2" name="Google Shape;1322;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Now it’s time to see the website up and running in Azure.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Point your browser to http://APP_NAME.azurewebsites.net, replacing APP_NAME with the name of your App Service. Confirm that the site appears in your browser and that it looks exactly as it did when running locally.</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Choose a language and upload a few photos containing signs with text that you want to translate. Does the site behave the same in Azure as it does when run locally?</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If you later make changes to your site and want to update the App Service in Azure, simply run the </a:t>
            </a:r>
            <a:r>
              <a:rPr b="1" lang="en-US" sz="882">
                <a:solidFill>
                  <a:schemeClr val="dk1"/>
                </a:solidFill>
                <a:latin typeface="Quattrocento Sans"/>
                <a:ea typeface="Quattrocento Sans"/>
                <a:cs typeface="Quattrocento Sans"/>
                <a:sym typeface="Quattrocento Sans"/>
              </a:rPr>
              <a:t>az webapp up </a:t>
            </a:r>
            <a:r>
              <a:rPr lang="en-US" sz="882">
                <a:solidFill>
                  <a:schemeClr val="dk1"/>
                </a:solidFill>
                <a:latin typeface="Quattrocento Sans"/>
                <a:ea typeface="Quattrocento Sans"/>
                <a:cs typeface="Quattrocento Sans"/>
                <a:sym typeface="Quattrocento Sans"/>
              </a:rPr>
              <a:t>command again. Rather than create a new App Service, it will zip deploy the files in the current directory to the existing App Service. If you would prefer to put the source code files under source control and deploy them directly from Visual Studio Code, just follow the instructions in </a:t>
            </a:r>
            <a:r>
              <a:rPr lang="en-US" sz="882" u="sng">
                <a:solidFill>
                  <a:schemeClr val="dk1"/>
                </a:solidFill>
                <a:latin typeface="Quattrocento Sans"/>
                <a:ea typeface="Quattrocento Sans"/>
                <a:cs typeface="Quattrocento Sans"/>
                <a:sym typeface="Quattrocento Sans"/>
                <a:hlinkClick r:id="rId2"/>
              </a:rPr>
              <a:t>Deploy to Azure App Service on Linux</a:t>
            </a:r>
            <a:r>
              <a:rPr lang="en-US" sz="882">
                <a:solidFill>
                  <a:schemeClr val="dk1"/>
                </a:solidFill>
                <a:latin typeface="Quattrocento Sans"/>
                <a:ea typeface="Quattrocento Sans"/>
                <a:cs typeface="Quattrocento Sans"/>
                <a:sym typeface="Quattrocento Sans"/>
              </a:rPr>
              <a:t>.</a:t>
            </a:r>
            <a:endParaRPr/>
          </a:p>
        </p:txBody>
      </p:sp>
      <p:sp>
        <p:nvSpPr>
          <p:cNvPr id="1323" name="Google Shape;1323;p6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4" name="Google Shape;1324;p68: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325" name="Google Shape;1325;p68: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326" name="Google Shape;1326;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3" name="Google Shape;1333;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900"/>
              <a:buFont typeface="Quattrocento Sans"/>
              <a:buNone/>
            </a:pPr>
            <a:r>
              <a:rPr lang="en-US" sz="900">
                <a:solidFill>
                  <a:schemeClr val="dk1"/>
                </a:solidFill>
                <a:latin typeface="Quattrocento Sans"/>
                <a:ea typeface="Quattrocento Sans"/>
                <a:cs typeface="Quattrocento Sans"/>
                <a:sym typeface="Quattrocento Sans"/>
              </a:rPr>
              <a:t>Learn Face API</a:t>
            </a:r>
            <a:endParaRPr/>
          </a:p>
          <a:p>
            <a:pPr indent="0" lvl="0" marL="0" marR="0" rtl="0" algn="l">
              <a:lnSpc>
                <a:spcPct val="90000"/>
              </a:lnSpc>
              <a:spcBef>
                <a:spcPts val="340"/>
              </a:spcBef>
              <a:spcAft>
                <a:spcPts val="0"/>
              </a:spcAft>
              <a:buClr>
                <a:schemeClr val="dk1"/>
              </a:buClr>
              <a:buSzPts val="900"/>
              <a:buFont typeface="Quattrocento Sans"/>
              <a:buNone/>
            </a:pPr>
            <a:r>
              <a:rPr lang="en-US" sz="900">
                <a:solidFill>
                  <a:schemeClr val="dk1"/>
                </a:solidFill>
                <a:latin typeface="Quattrocento Sans"/>
                <a:ea typeface="Quattrocento Sans"/>
                <a:cs typeface="Quattrocento Sans"/>
                <a:sym typeface="Quattrocento Sans"/>
              </a:rPr>
              <a:t>Compare/contrast prebuilt cog services vs ones that you train</a:t>
            </a:r>
            <a:endParaRPr/>
          </a:p>
          <a:p>
            <a:pPr indent="0" lvl="0" marL="0" marR="0" rtl="0" algn="l">
              <a:lnSpc>
                <a:spcPct val="90000"/>
              </a:lnSpc>
              <a:spcBef>
                <a:spcPts val="340"/>
              </a:spcBef>
              <a:spcAft>
                <a:spcPts val="0"/>
              </a:spcAft>
              <a:buClr>
                <a:schemeClr val="dk1"/>
              </a:buClr>
              <a:buSzPts val="900"/>
              <a:buFont typeface="Quattrocento Sans"/>
              <a:buNone/>
            </a:pPr>
            <a:r>
              <a:rPr lang="en-US" sz="900">
                <a:solidFill>
                  <a:schemeClr val="dk1"/>
                </a:solidFill>
                <a:latin typeface="Quattrocento Sans"/>
                <a:ea typeface="Quattrocento Sans"/>
                <a:cs typeface="Quattrocento Sans"/>
                <a:sym typeface="Quattrocento Sans"/>
              </a:rPr>
              <a:t>Face API &amp; ethics – </a:t>
            </a:r>
            <a:endParaRPr/>
          </a:p>
          <a:p>
            <a:pPr indent="0" lvl="0" marL="0" marR="0" rtl="0" algn="l">
              <a:lnSpc>
                <a:spcPct val="90000"/>
              </a:lnSpc>
              <a:spcBef>
                <a:spcPts val="340"/>
              </a:spcBef>
              <a:spcAft>
                <a:spcPts val="0"/>
              </a:spcAft>
              <a:buClr>
                <a:schemeClr val="dk1"/>
              </a:buClr>
              <a:buSzPts val="900"/>
              <a:buFont typeface="Quattrocento Sans"/>
              <a:buNone/>
            </a:pPr>
            <a:r>
              <a:rPr lang="en-US" sz="900">
                <a:solidFill>
                  <a:schemeClr val="dk1"/>
                </a:solidFill>
                <a:latin typeface="Quattrocento Sans"/>
                <a:ea typeface="Quattrocento Sans"/>
                <a:cs typeface="Quattrocento Sans"/>
                <a:sym typeface="Quattrocento Sans"/>
              </a:rPr>
              <a:t>Government, face recognition</a:t>
            </a:r>
            <a:endParaRPr/>
          </a:p>
          <a:p>
            <a:pPr indent="0" lvl="0" marL="0" marR="0" rtl="0" algn="l">
              <a:lnSpc>
                <a:spcPct val="90000"/>
              </a:lnSpc>
              <a:spcBef>
                <a:spcPts val="340"/>
              </a:spcBef>
              <a:spcAft>
                <a:spcPts val="0"/>
              </a:spcAft>
              <a:buClr>
                <a:schemeClr val="dk1"/>
              </a:buClr>
              <a:buSzPts val="900"/>
              <a:buFont typeface="Quattrocento Sans"/>
              <a:buNone/>
            </a:pPr>
            <a:r>
              <a:rPr lang="en-US" sz="900">
                <a:solidFill>
                  <a:schemeClr val="dk1"/>
                </a:solidFill>
                <a:latin typeface="Quattrocento Sans"/>
                <a:ea typeface="Quattrocento Sans"/>
                <a:cs typeface="Quattrocento Sans"/>
                <a:sym typeface="Quattrocento Sans"/>
              </a:rPr>
              <a:t>Training ethically – bad at dark skinned women. Hasn’t seen enough examples. Can only recognize what it’s seen</a:t>
            </a:r>
            <a:endParaRPr/>
          </a:p>
          <a:p>
            <a:pPr indent="0" lvl="0" marL="0" marR="0" rtl="0" algn="l">
              <a:lnSpc>
                <a:spcPct val="90000"/>
              </a:lnSpc>
              <a:spcBef>
                <a:spcPts val="340"/>
              </a:spcBef>
              <a:spcAft>
                <a:spcPts val="0"/>
              </a:spcAft>
              <a:buClr>
                <a:schemeClr val="dk1"/>
              </a:buClr>
              <a:buSzPts val="900"/>
              <a:buFont typeface="Calibri"/>
              <a:buNone/>
            </a:pPr>
            <a:r>
              <a:t/>
            </a:r>
            <a:endParaRPr sz="900">
              <a:solidFill>
                <a:schemeClr val="dk1"/>
              </a:solidFill>
              <a:latin typeface="Quattrocento Sans"/>
              <a:ea typeface="Quattrocento Sans"/>
              <a:cs typeface="Quattrocento Sans"/>
              <a:sym typeface="Quattrocento Sans"/>
            </a:endParaRPr>
          </a:p>
          <a:p>
            <a:pPr indent="0" lvl="0" marL="0" marR="0" rtl="0" algn="l">
              <a:lnSpc>
                <a:spcPct val="90000"/>
              </a:lnSpc>
              <a:spcBef>
                <a:spcPts val="340"/>
              </a:spcBef>
              <a:spcAft>
                <a:spcPts val="0"/>
              </a:spcAft>
              <a:buClr>
                <a:schemeClr val="dk1"/>
              </a:buClr>
              <a:buSzPts val="900"/>
              <a:buFont typeface="Quattrocento Sans"/>
              <a:buNone/>
            </a:pPr>
            <a:r>
              <a:rPr lang="en-US" sz="900">
                <a:solidFill>
                  <a:schemeClr val="dk1"/>
                </a:solidFill>
                <a:latin typeface="Quattrocento Sans"/>
                <a:ea typeface="Quattrocento Sans"/>
                <a:cs typeface="Quattrocento Sans"/>
                <a:sym typeface="Quattrocento Sans"/>
              </a:rPr>
              <a:t>Facial recognition provides a good context for discussing the ethics of AI because everyone has a face. Earth is filled with more than 7,500,000,000 faces, and although faces change over time with age and other conditions, the human brain excels in its ability to detect, identify, and recognize faces. AI has made remarkable strides in facial recognition as well, sometime exceeding human capabilities. Automating facial recognition opens new opportunities and also poses new risks, which makes the discussion of ethics an important part of learning about AI.</a:t>
            </a:r>
            <a:endParaRPr/>
          </a:p>
        </p:txBody>
      </p:sp>
      <p:sp>
        <p:nvSpPr>
          <p:cNvPr id="1334" name="Google Shape;1334;p70: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5" name="Google Shape;1335;p7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2014 Microsoft Corporation. All rights reserved. MICROSOFT MAKES NO WARRANTIES, EXPRESS, IMPLIED OR STATUTORY, AS TO THE INFORMATION IN THIS PRESENTATION.</a:t>
            </a:r>
            <a:endParaRPr/>
          </a:p>
        </p:txBody>
      </p:sp>
      <p:sp>
        <p:nvSpPr>
          <p:cNvPr id="1336" name="Google Shape;1336;p70: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337" name="Google Shape;1337;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2" name="Google Shape;1342;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3" name="Google Shape;1343;p71: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4" name="Google Shape;1344;p7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345" name="Google Shape;1345;p71: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346" name="Google Shape;1346;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2" name="Google Shape;1352;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Example</a:t>
            </a:r>
            <a:endParaRPr/>
          </a:p>
          <a:p>
            <a:pPr indent="0" lvl="0" marL="0" rtl="0" algn="l">
              <a:spcBef>
                <a:spcPts val="0"/>
              </a:spcBef>
              <a:spcAft>
                <a:spcPts val="0"/>
              </a:spcAft>
              <a:buNone/>
            </a:pPr>
            <a:r>
              <a:rPr lang="en-US"/>
              <a:t>Five layers:</a:t>
            </a:r>
            <a:endParaRPr/>
          </a:p>
          <a:p>
            <a:pPr indent="-171450" lvl="0" marL="171450" rtl="0" algn="l">
              <a:spcBef>
                <a:spcPts val="0"/>
              </a:spcBef>
              <a:spcAft>
                <a:spcPts val="0"/>
              </a:spcAft>
              <a:buClr>
                <a:schemeClr val="dk1"/>
              </a:buClr>
              <a:buSzPts val="1200"/>
              <a:buFont typeface="Arial"/>
              <a:buChar char="•"/>
            </a:pPr>
            <a:r>
              <a:rPr lang="en-US"/>
              <a:t>Input Layer (pictures including faces–3 Polaroids)</a:t>
            </a:r>
            <a:endParaRPr/>
          </a:p>
          <a:p>
            <a:pPr indent="-171450" lvl="0" marL="171450" rtl="0" algn="l">
              <a:spcBef>
                <a:spcPts val="0"/>
              </a:spcBef>
              <a:spcAft>
                <a:spcPts val="0"/>
              </a:spcAft>
              <a:buClr>
                <a:schemeClr val="dk1"/>
              </a:buClr>
              <a:buSzPts val="1200"/>
              <a:buFont typeface="Arial"/>
              <a:buChar char="•"/>
            </a:pPr>
            <a:r>
              <a:rPr lang="en-US"/>
              <a:t>Edges</a:t>
            </a:r>
            <a:endParaRPr/>
          </a:p>
          <a:p>
            <a:pPr indent="-171450" lvl="0" marL="171450" rtl="0" algn="l">
              <a:spcBef>
                <a:spcPts val="0"/>
              </a:spcBef>
              <a:spcAft>
                <a:spcPts val="0"/>
              </a:spcAft>
              <a:buClr>
                <a:schemeClr val="dk1"/>
              </a:buClr>
              <a:buSzPts val="1200"/>
              <a:buFont typeface="Arial"/>
              <a:buChar char="•"/>
            </a:pPr>
            <a:r>
              <a:rPr lang="en-US"/>
              <a:t>Nose/Ears/Eyes/Mouths</a:t>
            </a:r>
            <a:endParaRPr/>
          </a:p>
          <a:p>
            <a:pPr indent="-171450" lvl="0" marL="171450" rtl="0" algn="l">
              <a:spcBef>
                <a:spcPts val="0"/>
              </a:spcBef>
              <a:spcAft>
                <a:spcPts val="0"/>
              </a:spcAft>
              <a:buClr>
                <a:schemeClr val="dk1"/>
              </a:buClr>
              <a:buSzPts val="1200"/>
              <a:buFont typeface="Arial"/>
              <a:buChar char="•"/>
            </a:pPr>
            <a:r>
              <a:rPr lang="en-US"/>
              <a:t>Whole Faces</a:t>
            </a:r>
            <a:endParaRPr/>
          </a:p>
          <a:p>
            <a:pPr indent="-171450" lvl="0" marL="171450" rtl="0" algn="l">
              <a:spcBef>
                <a:spcPts val="0"/>
              </a:spcBef>
              <a:spcAft>
                <a:spcPts val="0"/>
              </a:spcAft>
              <a:buClr>
                <a:schemeClr val="dk1"/>
              </a:buClr>
              <a:buSzPts val="1200"/>
              <a:buFont typeface="Arial"/>
              <a:buChar char="•"/>
            </a:pPr>
            <a:r>
              <a:rPr lang="en-US"/>
              <a:t>“This is probably Bill”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Our sci-fi future, powered by DNN:</a:t>
            </a:r>
            <a:endParaRPr/>
          </a:p>
          <a:p>
            <a:pPr indent="-171450" lvl="0" marL="171450" rtl="0" algn="l">
              <a:spcBef>
                <a:spcPts val="0"/>
              </a:spcBef>
              <a:spcAft>
                <a:spcPts val="0"/>
              </a:spcAft>
              <a:buClr>
                <a:schemeClr val="dk1"/>
              </a:buClr>
              <a:buSzPts val="1200"/>
              <a:buFont typeface="Arial"/>
              <a:buChar char="•"/>
            </a:pPr>
            <a:r>
              <a:rPr lang="en-US"/>
              <a:t>Composing Models</a:t>
            </a:r>
            <a:endParaRPr/>
          </a:p>
          <a:p>
            <a:pPr indent="-171450" lvl="0" marL="171450" rtl="0" algn="l">
              <a:spcBef>
                <a:spcPts val="0"/>
              </a:spcBef>
              <a:spcAft>
                <a:spcPts val="0"/>
              </a:spcAft>
              <a:buClr>
                <a:schemeClr val="dk1"/>
              </a:buClr>
              <a:buSzPts val="1200"/>
              <a:buFont typeface="Arial"/>
              <a:buChar char="•"/>
            </a:pPr>
            <a:r>
              <a:rPr lang="en-US"/>
              <a:t>Extracting Style</a:t>
            </a:r>
            <a:endParaRPr/>
          </a:p>
          <a:p>
            <a:pPr indent="-171450" lvl="0" marL="171450" rtl="0" algn="l">
              <a:spcBef>
                <a:spcPts val="0"/>
              </a:spcBef>
              <a:spcAft>
                <a:spcPts val="0"/>
              </a:spcAft>
              <a:buClr>
                <a:schemeClr val="dk1"/>
              </a:buClr>
              <a:buSzPts val="1200"/>
              <a:buFont typeface="Arial"/>
              <a:buChar char="•"/>
            </a:pPr>
            <a:r>
              <a:rPr lang="en-US"/>
              <a:t>Your Choice</a:t>
            </a:r>
            <a:endParaRPr/>
          </a:p>
          <a:p>
            <a:pPr indent="-171450" lvl="0" marL="171450" rtl="0" algn="l">
              <a:spcBef>
                <a:spcPts val="0"/>
              </a:spcBef>
              <a:spcAft>
                <a:spcPts val="0"/>
              </a:spcAft>
              <a:buClr>
                <a:schemeClr val="dk1"/>
              </a:buClr>
              <a:buSzPts val="1200"/>
              <a:buFont typeface="Arial"/>
              <a:buChar char="•"/>
            </a:pPr>
            <a:r>
              <a:rPr lang="en-US"/>
              <a:t>Main Point: DNNs don’t just answer questions, they allow us to create and transform</a:t>
            </a:r>
            <a:endParaRPr/>
          </a:p>
          <a:p>
            <a:pPr indent="0" lvl="1" marL="457200" rtl="0" algn="l">
              <a:spcBef>
                <a:spcPts val="0"/>
              </a:spcBef>
              <a:spcAft>
                <a:spcPts val="0"/>
              </a:spcAft>
              <a:buNone/>
            </a:pPr>
            <a:r>
              <a:t/>
            </a:r>
            <a:endParaRPr/>
          </a:p>
        </p:txBody>
      </p:sp>
      <p:sp>
        <p:nvSpPr>
          <p:cNvPr id="1353" name="Google Shape;1353;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9" name="Google Shape;1369;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Now that you’ve seen a little of what the Face API can do, let’s examine how the Face API works on our road to discussing the ethics of AI.</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As a user, you interact with Microsoft’s facial recognition algorithms through an API. The Face API exposes these algorithms as REST-based web service calls, to detect, verify, identify, and analyze faces. The service can provide face matching, face attributes, and characteristic analysis. It can also extract face-related attributes, such as emotion. The Face API can also organize people and facial definitions into groups to locate similar faces.</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The tasks performed by the Face API fall into five categories:</a:t>
            </a:r>
            <a:endParaRPr/>
          </a:p>
          <a:p>
            <a:pPr indent="-171450" lvl="0" marL="171450" marR="0" rtl="0" algn="l">
              <a:lnSpc>
                <a:spcPct val="90000"/>
              </a:lnSpc>
              <a:spcBef>
                <a:spcPts val="0"/>
              </a:spcBef>
              <a:spcAft>
                <a:spcPts val="0"/>
              </a:spcAft>
              <a:buClr>
                <a:schemeClr val="dk1"/>
              </a:buClr>
              <a:buSzPts val="882"/>
              <a:buFont typeface="Arial"/>
              <a:buChar char="•"/>
            </a:pPr>
            <a:r>
              <a:rPr b="1" lang="en-US" sz="882">
                <a:solidFill>
                  <a:schemeClr val="dk1"/>
                </a:solidFill>
                <a:latin typeface="Quattrocento Sans"/>
                <a:ea typeface="Quattrocento Sans"/>
                <a:cs typeface="Quattrocento Sans"/>
                <a:sym typeface="Quattrocento Sans"/>
              </a:rPr>
              <a:t>Detection:</a:t>
            </a:r>
            <a:r>
              <a:rPr lang="en-US" sz="882">
                <a:solidFill>
                  <a:schemeClr val="dk1"/>
                </a:solidFill>
                <a:latin typeface="Quattrocento Sans"/>
                <a:ea typeface="Quattrocento Sans"/>
                <a:cs typeface="Quattrocento Sans"/>
                <a:sym typeface="Quattrocento Sans"/>
              </a:rPr>
              <a:t> Detect human faces in an image.</a:t>
            </a:r>
            <a:endParaRPr/>
          </a:p>
          <a:p>
            <a:pPr indent="-171450" lvl="0" marL="171450" rtl="0" algn="l">
              <a:spcBef>
                <a:spcPts val="333"/>
              </a:spcBef>
              <a:spcAft>
                <a:spcPts val="0"/>
              </a:spcAft>
              <a:buClr>
                <a:schemeClr val="dk1"/>
              </a:buClr>
              <a:buSzPts val="882"/>
              <a:buFont typeface="Arial"/>
              <a:buChar char="•"/>
            </a:pPr>
            <a:r>
              <a:rPr b="1" lang="en-US" sz="882">
                <a:solidFill>
                  <a:schemeClr val="dk1"/>
                </a:solidFill>
                <a:latin typeface="Quattrocento Sans"/>
                <a:ea typeface="Quattrocento Sans"/>
                <a:cs typeface="Quattrocento Sans"/>
                <a:sym typeface="Quattrocento Sans"/>
              </a:rPr>
              <a:t>Similarity:</a:t>
            </a:r>
            <a:r>
              <a:rPr lang="en-US" sz="882">
                <a:solidFill>
                  <a:schemeClr val="dk1"/>
                </a:solidFill>
                <a:latin typeface="Quattrocento Sans"/>
                <a:ea typeface="Quattrocento Sans"/>
                <a:cs typeface="Quattrocento Sans"/>
                <a:sym typeface="Quattrocento Sans"/>
              </a:rPr>
              <a:t> Find similar faces.</a:t>
            </a:r>
            <a:endParaRPr/>
          </a:p>
          <a:p>
            <a:pPr indent="-171450" lvl="0" marL="171450" rtl="0" algn="l">
              <a:spcBef>
                <a:spcPts val="0"/>
              </a:spcBef>
              <a:spcAft>
                <a:spcPts val="0"/>
              </a:spcAft>
              <a:buClr>
                <a:schemeClr val="dk1"/>
              </a:buClr>
              <a:buSzPts val="882"/>
              <a:buFont typeface="Arial"/>
              <a:buChar char="•"/>
            </a:pPr>
            <a:r>
              <a:rPr b="1" lang="en-US" sz="882">
                <a:solidFill>
                  <a:schemeClr val="dk1"/>
                </a:solidFill>
                <a:latin typeface="Quattrocento Sans"/>
                <a:ea typeface="Quattrocento Sans"/>
                <a:cs typeface="Quattrocento Sans"/>
                <a:sym typeface="Quattrocento Sans"/>
              </a:rPr>
              <a:t>Grouping:</a:t>
            </a:r>
            <a:r>
              <a:rPr lang="en-US" sz="882">
                <a:solidFill>
                  <a:schemeClr val="dk1"/>
                </a:solidFill>
                <a:latin typeface="Quattrocento Sans"/>
                <a:ea typeface="Quattrocento Sans"/>
                <a:cs typeface="Quattrocento Sans"/>
                <a:sym typeface="Quattrocento Sans"/>
              </a:rPr>
              <a:t> Organize unidentified faces into groups, based on their visual similarity.</a:t>
            </a:r>
            <a:endParaRPr/>
          </a:p>
          <a:p>
            <a:pPr indent="-171450" lvl="0" marL="171450" rtl="0" algn="l">
              <a:spcBef>
                <a:spcPts val="0"/>
              </a:spcBef>
              <a:spcAft>
                <a:spcPts val="0"/>
              </a:spcAft>
              <a:buClr>
                <a:schemeClr val="dk1"/>
              </a:buClr>
              <a:buSzPts val="882"/>
              <a:buFont typeface="Arial"/>
              <a:buChar char="•"/>
            </a:pPr>
            <a:r>
              <a:rPr b="1" lang="en-US" sz="882">
                <a:solidFill>
                  <a:schemeClr val="dk1"/>
                </a:solidFill>
                <a:latin typeface="Quattrocento Sans"/>
                <a:ea typeface="Quattrocento Sans"/>
                <a:cs typeface="Quattrocento Sans"/>
                <a:sym typeface="Quattrocento Sans"/>
              </a:rPr>
              <a:t>Verification:</a:t>
            </a:r>
            <a:r>
              <a:rPr lang="en-US" sz="882">
                <a:solidFill>
                  <a:schemeClr val="dk1"/>
                </a:solidFill>
                <a:latin typeface="Quattrocento Sans"/>
                <a:ea typeface="Quattrocento Sans"/>
                <a:cs typeface="Quattrocento Sans"/>
                <a:sym typeface="Quattrocento Sans"/>
              </a:rPr>
              <a:t> Check the likelihood that two faces belong to the same person.</a:t>
            </a:r>
            <a:endParaRPr/>
          </a:p>
          <a:p>
            <a:pPr indent="-171450" lvl="0" marL="171450" rtl="0" algn="l">
              <a:spcBef>
                <a:spcPts val="0"/>
              </a:spcBef>
              <a:spcAft>
                <a:spcPts val="0"/>
              </a:spcAft>
              <a:buClr>
                <a:schemeClr val="dk1"/>
              </a:buClr>
              <a:buSzPts val="882"/>
              <a:buFont typeface="Arial"/>
              <a:buChar char="•"/>
            </a:pPr>
            <a:r>
              <a:rPr b="1" lang="en-US" sz="882">
                <a:solidFill>
                  <a:schemeClr val="dk1"/>
                </a:solidFill>
                <a:latin typeface="Quattrocento Sans"/>
                <a:ea typeface="Quattrocento Sans"/>
                <a:cs typeface="Quattrocento Sans"/>
                <a:sym typeface="Quattrocento Sans"/>
              </a:rPr>
              <a:t>Identification:</a:t>
            </a:r>
            <a:r>
              <a:rPr lang="en-US" sz="882">
                <a:solidFill>
                  <a:schemeClr val="dk1"/>
                </a:solidFill>
                <a:latin typeface="Quattrocento Sans"/>
                <a:ea typeface="Quattrocento Sans"/>
                <a:cs typeface="Quattrocento Sans"/>
                <a:sym typeface="Quattrocento Sans"/>
              </a:rPr>
              <a:t> Search and identify faces.</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The tasks that the Face API performs drive the face-related data that the API returns.</a:t>
            </a:r>
            <a:endParaRPr/>
          </a:p>
        </p:txBody>
      </p:sp>
      <p:sp>
        <p:nvSpPr>
          <p:cNvPr id="1370" name="Google Shape;1370;p73: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1" name="Google Shape;1371;p7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372" name="Google Shape;1372;p73: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373" name="Google Shape;1373;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9" name="Google Shape;1379;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The Face API returns three kinds of facial data: the locations of faces in images, the landmarks of faces in images, and the attributes of faces in images.</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i="0" lang="en-US" sz="882">
                <a:solidFill>
                  <a:schemeClr val="dk1"/>
                </a:solidFill>
                <a:latin typeface="Quattrocento Sans"/>
                <a:ea typeface="Quattrocento Sans"/>
                <a:cs typeface="Quattrocento Sans"/>
                <a:sym typeface="Quattrocento Sans"/>
              </a:rPr>
              <a:t>Locations</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A face location is another term for a collection of face coordinates. The location is a rectangular pixel area in the image where a face has been identified. This location consists of the pixel coordinates of the top, left, bottom, and right edges of the region in the image that contains a face.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i="0" lang="en-US" sz="882">
                <a:solidFill>
                  <a:schemeClr val="dk1"/>
                </a:solidFill>
                <a:latin typeface="Quattrocento Sans"/>
                <a:ea typeface="Quattrocento Sans"/>
                <a:cs typeface="Quattrocento Sans"/>
                <a:sym typeface="Quattrocento Sans"/>
              </a:rPr>
              <a:t>Landmarks</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Face landmarks are detailed points on a face. Collections of these points (such as the chart on this slide) provide rough sketches of individual human faces. These landmarks identify common facial elements, such as a pupil, nose, or eyebrow, by using pixel coordinates. The Face API can return up to 27 landmarks for each identified face that you can use for analysis.</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i="0" lang="en-US" sz="882">
                <a:solidFill>
                  <a:schemeClr val="dk1"/>
                </a:solidFill>
                <a:latin typeface="Quattrocento Sans"/>
                <a:ea typeface="Quattrocento Sans"/>
                <a:cs typeface="Quattrocento Sans"/>
                <a:sym typeface="Quattrocento Sans"/>
              </a:rPr>
              <a:t>Attributes</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Face attributes are predefined properties of a face or properties that identify a person by a face. The Face API can optionally identify and return the following types of attributes for a detected face:</a:t>
            </a:r>
            <a:endParaRPr/>
          </a:p>
          <a:p>
            <a:pPr indent="-171450" lvl="0" marL="171450" rtl="0" algn="l">
              <a:spcBef>
                <a:spcPts val="0"/>
              </a:spcBef>
              <a:spcAft>
                <a:spcPts val="0"/>
              </a:spcAft>
              <a:buClr>
                <a:schemeClr val="dk1"/>
              </a:buClr>
              <a:buSzPts val="882"/>
              <a:buFont typeface="Arial"/>
              <a:buChar char="•"/>
            </a:pPr>
            <a:r>
              <a:rPr lang="en-US" sz="882">
                <a:solidFill>
                  <a:schemeClr val="dk1"/>
                </a:solidFill>
                <a:latin typeface="Quattrocento Sans"/>
                <a:ea typeface="Quattrocento Sans"/>
                <a:cs typeface="Quattrocento Sans"/>
                <a:sym typeface="Quattrocento Sans"/>
              </a:rPr>
              <a:t>Age</a:t>
            </a:r>
            <a:endParaRPr/>
          </a:p>
          <a:p>
            <a:pPr indent="-171450" lvl="0" marL="171450" rtl="0" algn="l">
              <a:spcBef>
                <a:spcPts val="0"/>
              </a:spcBef>
              <a:spcAft>
                <a:spcPts val="0"/>
              </a:spcAft>
              <a:buClr>
                <a:schemeClr val="dk1"/>
              </a:buClr>
              <a:buSzPts val="882"/>
              <a:buFont typeface="Arial"/>
              <a:buChar char="•"/>
            </a:pPr>
            <a:r>
              <a:rPr lang="en-US" sz="882">
                <a:solidFill>
                  <a:schemeClr val="dk1"/>
                </a:solidFill>
                <a:latin typeface="Quattrocento Sans"/>
                <a:ea typeface="Quattrocento Sans"/>
                <a:cs typeface="Quattrocento Sans"/>
                <a:sym typeface="Quattrocento Sans"/>
              </a:rPr>
              <a:t>Gender</a:t>
            </a:r>
            <a:endParaRPr/>
          </a:p>
          <a:p>
            <a:pPr indent="-171450" lvl="0" marL="171450" rtl="0" algn="l">
              <a:spcBef>
                <a:spcPts val="0"/>
              </a:spcBef>
              <a:spcAft>
                <a:spcPts val="0"/>
              </a:spcAft>
              <a:buClr>
                <a:schemeClr val="dk1"/>
              </a:buClr>
              <a:buSzPts val="882"/>
              <a:buFont typeface="Arial"/>
              <a:buChar char="•"/>
            </a:pPr>
            <a:r>
              <a:rPr lang="en-US" sz="882">
                <a:solidFill>
                  <a:schemeClr val="dk1"/>
                </a:solidFill>
                <a:latin typeface="Quattrocento Sans"/>
                <a:ea typeface="Quattrocento Sans"/>
                <a:cs typeface="Quattrocento Sans"/>
                <a:sym typeface="Quattrocento Sans"/>
              </a:rPr>
              <a:t>Smile intensity</a:t>
            </a:r>
            <a:endParaRPr/>
          </a:p>
          <a:p>
            <a:pPr indent="-171450" lvl="0" marL="171450" rtl="0" algn="l">
              <a:spcBef>
                <a:spcPts val="0"/>
              </a:spcBef>
              <a:spcAft>
                <a:spcPts val="0"/>
              </a:spcAft>
              <a:buClr>
                <a:schemeClr val="dk1"/>
              </a:buClr>
              <a:buSzPts val="882"/>
              <a:buFont typeface="Arial"/>
              <a:buChar char="•"/>
            </a:pPr>
            <a:r>
              <a:rPr lang="en-US" sz="882">
                <a:solidFill>
                  <a:schemeClr val="dk1"/>
                </a:solidFill>
                <a:latin typeface="Quattrocento Sans"/>
                <a:ea typeface="Quattrocento Sans"/>
                <a:cs typeface="Quattrocento Sans"/>
                <a:sym typeface="Quattrocento Sans"/>
              </a:rPr>
              <a:t>Facial hair</a:t>
            </a:r>
            <a:endParaRPr/>
          </a:p>
          <a:p>
            <a:pPr indent="-171450" lvl="0" marL="171450" rtl="0" algn="l">
              <a:spcBef>
                <a:spcPts val="0"/>
              </a:spcBef>
              <a:spcAft>
                <a:spcPts val="0"/>
              </a:spcAft>
              <a:buClr>
                <a:schemeClr val="dk1"/>
              </a:buClr>
              <a:buSzPts val="882"/>
              <a:buFont typeface="Arial"/>
              <a:buChar char="•"/>
            </a:pPr>
            <a:r>
              <a:rPr lang="en-US" sz="882">
                <a:solidFill>
                  <a:schemeClr val="dk1"/>
                </a:solidFill>
                <a:latin typeface="Quattrocento Sans"/>
                <a:ea typeface="Quattrocento Sans"/>
                <a:cs typeface="Quattrocento Sans"/>
                <a:sym typeface="Quattrocento Sans"/>
              </a:rPr>
              <a:t>Head pose (3D)</a:t>
            </a:r>
            <a:endParaRPr/>
          </a:p>
          <a:p>
            <a:pPr indent="-171450" lvl="0" marL="171450" rtl="0" algn="l">
              <a:spcBef>
                <a:spcPts val="0"/>
              </a:spcBef>
              <a:spcAft>
                <a:spcPts val="0"/>
              </a:spcAft>
              <a:buClr>
                <a:schemeClr val="dk1"/>
              </a:buClr>
              <a:buSzPts val="882"/>
              <a:buFont typeface="Arial"/>
              <a:buChar char="•"/>
            </a:pPr>
            <a:r>
              <a:rPr lang="en-US" sz="882">
                <a:solidFill>
                  <a:schemeClr val="dk1"/>
                </a:solidFill>
                <a:latin typeface="Quattrocento Sans"/>
                <a:ea typeface="Quattrocento Sans"/>
                <a:cs typeface="Quattrocento Sans"/>
                <a:sym typeface="Quattrocento Sans"/>
              </a:rPr>
              <a:t>Emotion</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This facial data enables facial recognition through AI.</a:t>
            </a:r>
            <a:endParaRPr/>
          </a:p>
        </p:txBody>
      </p:sp>
      <p:sp>
        <p:nvSpPr>
          <p:cNvPr id="1380" name="Google Shape;1380;p7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1" name="Google Shape;1381;p7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382" name="Google Shape;1382;p74: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383" name="Google Shape;1383;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7" name="Google Shape;1397;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The face-detection feature of the Face API provides information about detected faces in an image, but it isn't designed to identify or recognize a specific face. However, the Face API provides this capability through a facial recognition feature.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Facial recognition is used in many areas, including security, natural user interfaces, image analysis, mobile apps, and robotics. The ability to use artificial intelligence to recognize and match faces is one of the more powerful aspects of the Face API. It is also an aspect of AI that encapsulates a many ethical questions about AI, which we will discuss later in this section.</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i="0" lang="en-US" sz="882">
                <a:solidFill>
                  <a:schemeClr val="dk1"/>
                </a:solidFill>
                <a:latin typeface="Quattrocento Sans"/>
                <a:ea typeface="Quattrocento Sans"/>
                <a:cs typeface="Quattrocento Sans"/>
                <a:sym typeface="Quattrocento Sans"/>
              </a:rPr>
              <a:t>Face Detection vs. Facial Recognition</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Facial recognition builds on the facial detection API by analyzing the landmarks in two or more pictures to determine whether the same face is present. There are four assessments that can be determined through this analysis:</a:t>
            </a:r>
            <a:endParaRPr/>
          </a:p>
          <a:p>
            <a:pPr indent="-228600" lvl="0" marL="228600" rtl="0" algn="l">
              <a:spcBef>
                <a:spcPts val="0"/>
              </a:spcBef>
              <a:spcAft>
                <a:spcPts val="0"/>
              </a:spcAft>
              <a:buClr>
                <a:schemeClr val="dk1"/>
              </a:buClr>
              <a:buSzPts val="882"/>
              <a:buFont typeface="Calibri"/>
              <a:buAutoNum type="arabicPeriod"/>
            </a:pPr>
            <a:r>
              <a:rPr lang="en-US" sz="882">
                <a:solidFill>
                  <a:schemeClr val="dk1"/>
                </a:solidFill>
                <a:latin typeface="Quattrocento Sans"/>
                <a:ea typeface="Quattrocento Sans"/>
                <a:cs typeface="Quattrocento Sans"/>
                <a:sym typeface="Quattrocento Sans"/>
              </a:rPr>
              <a:t>Does this person look like other people? This defines </a:t>
            </a:r>
            <a:r>
              <a:rPr b="1" lang="en-US" sz="882">
                <a:solidFill>
                  <a:schemeClr val="dk1"/>
                </a:solidFill>
                <a:latin typeface="Quattrocento Sans"/>
                <a:ea typeface="Quattrocento Sans"/>
                <a:cs typeface="Quattrocento Sans"/>
                <a:sym typeface="Quattrocento Sans"/>
              </a:rPr>
              <a:t>similarity</a:t>
            </a:r>
            <a:r>
              <a:rPr lang="en-US" sz="882">
                <a:solidFill>
                  <a:schemeClr val="dk1"/>
                </a:solidFill>
                <a:latin typeface="Quattrocento Sans"/>
                <a:ea typeface="Quattrocento Sans"/>
                <a:cs typeface="Quattrocento Sans"/>
                <a:sym typeface="Quattrocento Sans"/>
              </a:rPr>
              <a:t>.</a:t>
            </a:r>
            <a:endParaRPr/>
          </a:p>
          <a:p>
            <a:pPr indent="-228600" lvl="0" marL="228600" rtl="0" algn="l">
              <a:spcBef>
                <a:spcPts val="0"/>
              </a:spcBef>
              <a:spcAft>
                <a:spcPts val="0"/>
              </a:spcAft>
              <a:buClr>
                <a:schemeClr val="dk1"/>
              </a:buClr>
              <a:buSzPts val="882"/>
              <a:buFont typeface="Calibri"/>
              <a:buAutoNum type="arabicPeriod"/>
            </a:pPr>
            <a:r>
              <a:rPr lang="en-US" sz="882">
                <a:solidFill>
                  <a:schemeClr val="dk1"/>
                </a:solidFill>
                <a:latin typeface="Quattrocento Sans"/>
                <a:ea typeface="Quattrocento Sans"/>
                <a:cs typeface="Quattrocento Sans"/>
                <a:sym typeface="Quattrocento Sans"/>
              </a:rPr>
              <a:t>Do all these faces belong together? This defines </a:t>
            </a:r>
            <a:r>
              <a:rPr b="1" lang="en-US" sz="882">
                <a:solidFill>
                  <a:schemeClr val="dk1"/>
                </a:solidFill>
                <a:latin typeface="Quattrocento Sans"/>
                <a:ea typeface="Quattrocento Sans"/>
                <a:cs typeface="Quattrocento Sans"/>
                <a:sym typeface="Quattrocento Sans"/>
              </a:rPr>
              <a:t>grouping</a:t>
            </a:r>
            <a:r>
              <a:rPr lang="en-US" sz="882">
                <a:solidFill>
                  <a:schemeClr val="dk1"/>
                </a:solidFill>
                <a:latin typeface="Quattrocento Sans"/>
                <a:ea typeface="Quattrocento Sans"/>
                <a:cs typeface="Quattrocento Sans"/>
                <a:sym typeface="Quattrocento Sans"/>
              </a:rPr>
              <a:t>.</a:t>
            </a:r>
            <a:endParaRPr/>
          </a:p>
          <a:p>
            <a:pPr indent="-228600" lvl="0" marL="228600" rtl="0" algn="l">
              <a:spcBef>
                <a:spcPts val="0"/>
              </a:spcBef>
              <a:spcAft>
                <a:spcPts val="0"/>
              </a:spcAft>
              <a:buClr>
                <a:schemeClr val="dk1"/>
              </a:buClr>
              <a:buSzPts val="882"/>
              <a:buFont typeface="Calibri"/>
              <a:buAutoNum type="arabicPeriod"/>
            </a:pPr>
            <a:r>
              <a:rPr lang="en-US" sz="882">
                <a:solidFill>
                  <a:schemeClr val="dk1"/>
                </a:solidFill>
                <a:latin typeface="Quattrocento Sans"/>
                <a:ea typeface="Quattrocento Sans"/>
                <a:cs typeface="Quattrocento Sans"/>
                <a:sym typeface="Quattrocento Sans"/>
              </a:rPr>
              <a:t>Do two images of a face belong to the same person? This defines </a:t>
            </a:r>
            <a:r>
              <a:rPr b="1" lang="en-US" sz="882">
                <a:solidFill>
                  <a:schemeClr val="dk1"/>
                </a:solidFill>
                <a:latin typeface="Quattrocento Sans"/>
                <a:ea typeface="Quattrocento Sans"/>
                <a:cs typeface="Quattrocento Sans"/>
                <a:sym typeface="Quattrocento Sans"/>
              </a:rPr>
              <a:t>verification</a:t>
            </a:r>
            <a:r>
              <a:rPr lang="en-US" sz="882">
                <a:solidFill>
                  <a:schemeClr val="dk1"/>
                </a:solidFill>
                <a:latin typeface="Quattrocento Sans"/>
                <a:ea typeface="Quattrocento Sans"/>
                <a:cs typeface="Quattrocento Sans"/>
                <a:sym typeface="Quattrocento Sans"/>
              </a:rPr>
              <a:t>.</a:t>
            </a:r>
            <a:endParaRPr/>
          </a:p>
          <a:p>
            <a:pPr indent="-228600" lvl="0" marL="228600" rtl="0" algn="l">
              <a:spcBef>
                <a:spcPts val="0"/>
              </a:spcBef>
              <a:spcAft>
                <a:spcPts val="0"/>
              </a:spcAft>
              <a:buClr>
                <a:schemeClr val="dk1"/>
              </a:buClr>
              <a:buSzPts val="882"/>
              <a:buFont typeface="Calibri"/>
              <a:buAutoNum type="arabicPeriod"/>
            </a:pPr>
            <a:r>
              <a:rPr lang="en-US" sz="882">
                <a:solidFill>
                  <a:schemeClr val="dk1"/>
                </a:solidFill>
                <a:latin typeface="Quattrocento Sans"/>
                <a:ea typeface="Quattrocento Sans"/>
                <a:cs typeface="Quattrocento Sans"/>
                <a:sym typeface="Quattrocento Sans"/>
              </a:rPr>
              <a:t>Who is this person in this group of people? This defines </a:t>
            </a:r>
            <a:r>
              <a:rPr b="1" lang="en-US" sz="882">
                <a:solidFill>
                  <a:schemeClr val="dk1"/>
                </a:solidFill>
                <a:latin typeface="Quattrocento Sans"/>
                <a:ea typeface="Quattrocento Sans"/>
                <a:cs typeface="Quattrocento Sans"/>
                <a:sym typeface="Quattrocento Sans"/>
              </a:rPr>
              <a:t>identification</a:t>
            </a:r>
            <a:r>
              <a:rPr lang="en-US" sz="882">
                <a:solidFill>
                  <a:schemeClr val="dk1"/>
                </a:solidFill>
                <a:latin typeface="Quattrocento Sans"/>
                <a:ea typeface="Quattrocento Sans"/>
                <a:cs typeface="Quattrocento Sans"/>
                <a:sym typeface="Quattrocento Sans"/>
              </a:rPr>
              <a:t>.</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However, performing tasks such as identifying, grouping, and determining the similarity of faces are all predicated on having groups of faces to work with. This is where face lists come in.</a:t>
            </a:r>
            <a:endParaRPr/>
          </a:p>
        </p:txBody>
      </p:sp>
      <p:sp>
        <p:nvSpPr>
          <p:cNvPr id="1398" name="Google Shape;1398;p7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9" name="Google Shape;1399;p7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400" name="Google Shape;1400;p75: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401" name="Google Shape;1401;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1" name="Google Shape;34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Calibri"/>
              <a:buNone/>
            </a:pPr>
            <a:r>
              <a:t/>
            </a:r>
            <a:endParaRPr/>
          </a:p>
          <a:p>
            <a:pPr indent="0" lvl="0" marL="0" marR="0" rtl="0" algn="l">
              <a:lnSpc>
                <a:spcPct val="90000"/>
              </a:lnSpc>
              <a:spcBef>
                <a:spcPts val="340"/>
              </a:spcBef>
              <a:spcAft>
                <a:spcPts val="0"/>
              </a:spcAft>
              <a:buClr>
                <a:schemeClr val="dk1"/>
              </a:buClr>
              <a:buSzPts val="1200"/>
              <a:buFont typeface="Calibri"/>
              <a:buNone/>
            </a:pPr>
            <a:r>
              <a:t/>
            </a:r>
            <a:endParaRPr/>
          </a:p>
        </p:txBody>
      </p:sp>
      <p:sp>
        <p:nvSpPr>
          <p:cNvPr id="342" name="Google Shape;34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7" name="Google Shape;1407;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Strictly speaking, a face list is just a group of faces. Creating and managing face lists enables users to find similar faces in a fixed collection of faces. For example, you could use a face list to find a similar face in a set of pictures of celebrities, friends, or family members.</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A face list relates to several concepts:</a:t>
            </a:r>
            <a:endParaRPr/>
          </a:p>
          <a:p>
            <a:pPr indent="-171450" lvl="0" marL="171450" rtl="0" algn="l">
              <a:spcBef>
                <a:spcPts val="0"/>
              </a:spcBef>
              <a:spcAft>
                <a:spcPts val="0"/>
              </a:spcAft>
              <a:buClr>
                <a:schemeClr val="dk1"/>
              </a:buClr>
              <a:buSzPts val="882"/>
              <a:buFont typeface="Arial"/>
              <a:buChar char="•"/>
            </a:pPr>
            <a:r>
              <a:rPr b="1" lang="en-US" sz="882">
                <a:solidFill>
                  <a:schemeClr val="dk1"/>
                </a:solidFill>
                <a:latin typeface="Quattrocento Sans"/>
                <a:ea typeface="Quattrocento Sans"/>
                <a:cs typeface="Quattrocento Sans"/>
                <a:sym typeface="Quattrocento Sans"/>
              </a:rPr>
              <a:t>Face: </a:t>
            </a:r>
            <a:r>
              <a:rPr b="0" lang="en-US" sz="882">
                <a:solidFill>
                  <a:schemeClr val="dk1"/>
                </a:solidFill>
                <a:latin typeface="Quattrocento Sans"/>
                <a:ea typeface="Quattrocento Sans"/>
                <a:cs typeface="Quattrocento Sans"/>
                <a:sym typeface="Quattrocento Sans"/>
              </a:rPr>
              <a:t>An image of a single face.</a:t>
            </a:r>
            <a:endParaRPr/>
          </a:p>
          <a:p>
            <a:pPr indent="-171450" lvl="0" marL="171450" rtl="0" algn="l">
              <a:spcBef>
                <a:spcPts val="0"/>
              </a:spcBef>
              <a:spcAft>
                <a:spcPts val="0"/>
              </a:spcAft>
              <a:buClr>
                <a:schemeClr val="dk1"/>
              </a:buClr>
              <a:buSzPts val="882"/>
              <a:buFont typeface="Arial"/>
              <a:buChar char="•"/>
            </a:pPr>
            <a:r>
              <a:rPr b="1" lang="en-US" sz="882">
                <a:solidFill>
                  <a:schemeClr val="dk1"/>
                </a:solidFill>
                <a:latin typeface="Quattrocento Sans"/>
                <a:ea typeface="Quattrocento Sans"/>
                <a:cs typeface="Quattrocento Sans"/>
                <a:sym typeface="Quattrocento Sans"/>
              </a:rPr>
              <a:t>Face list: </a:t>
            </a:r>
            <a:r>
              <a:rPr b="0" lang="en-US" sz="882">
                <a:solidFill>
                  <a:schemeClr val="dk1"/>
                </a:solidFill>
                <a:latin typeface="Quattrocento Sans"/>
                <a:ea typeface="Quattrocento Sans"/>
                <a:cs typeface="Quattrocento Sans"/>
                <a:sym typeface="Quattrocento Sans"/>
              </a:rPr>
              <a:t>A collection of distinct face images.</a:t>
            </a:r>
            <a:endParaRPr/>
          </a:p>
          <a:p>
            <a:pPr indent="-171450" lvl="0" marL="171450" rtl="0" algn="l">
              <a:spcBef>
                <a:spcPts val="0"/>
              </a:spcBef>
              <a:spcAft>
                <a:spcPts val="0"/>
              </a:spcAft>
              <a:buClr>
                <a:schemeClr val="dk1"/>
              </a:buClr>
              <a:buSzPts val="882"/>
              <a:buFont typeface="Arial"/>
              <a:buChar char="•"/>
            </a:pPr>
            <a:r>
              <a:rPr b="1" lang="en-US" sz="882">
                <a:solidFill>
                  <a:schemeClr val="dk1"/>
                </a:solidFill>
                <a:latin typeface="Quattrocento Sans"/>
                <a:ea typeface="Quattrocento Sans"/>
                <a:cs typeface="Quattrocento Sans"/>
                <a:sym typeface="Quattrocento Sans"/>
              </a:rPr>
              <a:t>Person: </a:t>
            </a:r>
            <a:r>
              <a:rPr b="0" lang="en-US" sz="882">
                <a:solidFill>
                  <a:schemeClr val="dk1"/>
                </a:solidFill>
                <a:latin typeface="Quattrocento Sans"/>
                <a:ea typeface="Quattrocento Sans"/>
                <a:cs typeface="Quattrocento Sans"/>
                <a:sym typeface="Quattrocento Sans"/>
              </a:rPr>
              <a:t>A record of a single individual; there can be multiple pictures of the same person in a face list.</a:t>
            </a:r>
            <a:endParaRPr/>
          </a:p>
          <a:p>
            <a:pPr indent="-171450" lvl="0" marL="171450" rtl="0" algn="l">
              <a:spcBef>
                <a:spcPts val="0"/>
              </a:spcBef>
              <a:spcAft>
                <a:spcPts val="0"/>
              </a:spcAft>
              <a:buClr>
                <a:schemeClr val="dk1"/>
              </a:buClr>
              <a:buSzPts val="882"/>
              <a:buFont typeface="Arial"/>
              <a:buChar char="•"/>
            </a:pPr>
            <a:r>
              <a:rPr b="1" lang="en-US" sz="882">
                <a:solidFill>
                  <a:schemeClr val="dk1"/>
                </a:solidFill>
                <a:latin typeface="Quattrocento Sans"/>
                <a:ea typeface="Quattrocento Sans"/>
                <a:cs typeface="Quattrocento Sans"/>
                <a:sym typeface="Quattrocento Sans"/>
              </a:rPr>
              <a:t>Person group: </a:t>
            </a:r>
            <a:r>
              <a:rPr b="0" lang="en-US" sz="882">
                <a:solidFill>
                  <a:schemeClr val="dk1"/>
                </a:solidFill>
                <a:latin typeface="Quattrocento Sans"/>
                <a:ea typeface="Quattrocento Sans"/>
                <a:cs typeface="Quattrocento Sans"/>
                <a:sym typeface="Quattrocento Sans"/>
              </a:rPr>
              <a:t>A collection of persons, each of whom can be associated with multiple faces in the face list.</a:t>
            </a:r>
            <a:endParaRPr/>
          </a:p>
          <a:p>
            <a:pPr indent="0" lvl="0" marL="0" rtl="0" algn="l">
              <a:spcBef>
                <a:spcPts val="0"/>
              </a:spcBef>
              <a:spcAft>
                <a:spcPts val="0"/>
              </a:spcAft>
              <a:buClr>
                <a:schemeClr val="dk1"/>
              </a:buClr>
              <a:buSzPts val="882"/>
              <a:buFont typeface="Arial"/>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Relationships among these terms can get a little fuzzy, so it's helpful to visualize them in a diagram (see slide).</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chemeClr val="dk1"/>
              </a:buClr>
              <a:buSzPts val="882"/>
              <a:buFont typeface="Quattrocento Sans"/>
              <a:buNone/>
            </a:pPr>
            <a:r>
              <a:rPr lang="en-US" sz="882">
                <a:solidFill>
                  <a:schemeClr val="dk1"/>
                </a:solidFill>
                <a:latin typeface="Quattrocento Sans"/>
                <a:ea typeface="Quattrocento Sans"/>
                <a:cs typeface="Quattrocento Sans"/>
                <a:sym typeface="Quattrocento Sans"/>
              </a:rPr>
              <a:t>Face lists are useful when you're working on face identification and face similarity.</a:t>
            </a:r>
            <a:endParaRPr/>
          </a:p>
        </p:txBody>
      </p:sp>
      <p:sp>
        <p:nvSpPr>
          <p:cNvPr id="1408" name="Google Shape;1408;p7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9" name="Google Shape;1409;p7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410" name="Google Shape;1410;p76: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411" name="Google Shape;1411;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7" name="Google Shape;1417;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US" sz="882">
                <a:solidFill>
                  <a:schemeClr val="dk1"/>
                </a:solidFill>
                <a:latin typeface="Quattrocento Sans"/>
                <a:ea typeface="Quattrocento Sans"/>
                <a:cs typeface="Quattrocento Sans"/>
                <a:sym typeface="Quattrocento Sans"/>
              </a:rPr>
              <a:t>Face Identification</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You can use the Face API to identify people by comparing a detected face to a person group. Remember, a person group is like a database of people. For example, you might create a person group named </a:t>
            </a:r>
            <a:r>
              <a:rPr i="1" lang="en-US" sz="882">
                <a:solidFill>
                  <a:schemeClr val="dk1"/>
                </a:solidFill>
                <a:latin typeface="Quattrocento Sans"/>
                <a:ea typeface="Quattrocento Sans"/>
                <a:cs typeface="Quattrocento Sans"/>
                <a:sym typeface="Quattrocento Sans"/>
              </a:rPr>
              <a:t>myInnerCircle </a:t>
            </a:r>
            <a:r>
              <a:rPr i="0" lang="en-US" sz="882">
                <a:solidFill>
                  <a:schemeClr val="dk1"/>
                </a:solidFill>
                <a:latin typeface="Quattrocento Sans"/>
                <a:ea typeface="Quattrocento Sans"/>
                <a:cs typeface="Quattrocento Sans"/>
                <a:sym typeface="Quattrocento Sans"/>
              </a:rPr>
              <a:t>as in the slide above.</a:t>
            </a:r>
            <a:endParaRPr/>
          </a:p>
          <a:p>
            <a:pPr indent="0" lvl="0" marL="0" rtl="0" algn="l">
              <a:spcBef>
                <a:spcPts val="0"/>
              </a:spcBef>
              <a:spcAft>
                <a:spcPts val="0"/>
              </a:spcAft>
              <a:buNone/>
            </a:pPr>
            <a:r>
              <a:t/>
            </a:r>
            <a:endParaRPr i="0"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You can use a different face to perform identification against the person group. If the face is identified as a person in the group, the person object is returned as a match.</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1" i="0" lang="en-US" sz="882">
                <a:solidFill>
                  <a:schemeClr val="dk1"/>
                </a:solidFill>
                <a:latin typeface="Quattrocento Sans"/>
                <a:ea typeface="Quattrocento Sans"/>
                <a:cs typeface="Quattrocento Sans"/>
                <a:sym typeface="Quattrocento Sans"/>
              </a:rPr>
              <a:t>Face Similarity</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Face lists are a great way to determine face similarity. For example, if you compare a target face against a face list, the Face API might return a small collection of faces that look like the target face. The Face API supports two working modes: match face and match person.</a:t>
            </a:r>
            <a:endParaRPr/>
          </a:p>
          <a:p>
            <a:pPr indent="-171450" lvl="0" marL="171450" rtl="0" algn="l">
              <a:spcBef>
                <a:spcPts val="0"/>
              </a:spcBef>
              <a:spcAft>
                <a:spcPts val="0"/>
              </a:spcAft>
              <a:buClr>
                <a:schemeClr val="dk1"/>
              </a:buClr>
              <a:buSzPts val="882"/>
              <a:buFont typeface="Arial"/>
              <a:buChar char="•"/>
            </a:pPr>
            <a:r>
              <a:rPr b="1" lang="en-US" sz="882">
                <a:solidFill>
                  <a:schemeClr val="dk1"/>
                </a:solidFill>
                <a:latin typeface="Quattrocento Sans"/>
                <a:ea typeface="Quattrocento Sans"/>
                <a:cs typeface="Quattrocento Sans"/>
                <a:sym typeface="Quattrocento Sans"/>
              </a:rPr>
              <a:t>Match person</a:t>
            </a:r>
            <a:r>
              <a:rPr lang="en-US" sz="882">
                <a:solidFill>
                  <a:schemeClr val="dk1"/>
                </a:solidFill>
                <a:latin typeface="Quattrocento Sans"/>
                <a:ea typeface="Quattrocento Sans"/>
                <a:cs typeface="Quattrocento Sans"/>
                <a:sym typeface="Quattrocento Sans"/>
              </a:rPr>
              <a:t> returns similar faces after applying a same-person threshold that's derived from face verification.</a:t>
            </a:r>
            <a:endParaRPr/>
          </a:p>
          <a:p>
            <a:pPr indent="-171450" lvl="0" marL="171450" rtl="0" algn="l">
              <a:spcBef>
                <a:spcPts val="0"/>
              </a:spcBef>
              <a:spcAft>
                <a:spcPts val="0"/>
              </a:spcAft>
              <a:buClr>
                <a:schemeClr val="dk1"/>
              </a:buClr>
              <a:buSzPts val="882"/>
              <a:buFont typeface="Arial"/>
              <a:buChar char="•"/>
            </a:pPr>
            <a:r>
              <a:rPr b="1" lang="en-US" sz="882">
                <a:solidFill>
                  <a:schemeClr val="dk1"/>
                </a:solidFill>
                <a:latin typeface="Quattrocento Sans"/>
                <a:ea typeface="Quattrocento Sans"/>
                <a:cs typeface="Quattrocento Sans"/>
                <a:sym typeface="Quattrocento Sans"/>
              </a:rPr>
              <a:t>Match face</a:t>
            </a:r>
            <a:r>
              <a:rPr lang="en-US" sz="882">
                <a:solidFill>
                  <a:schemeClr val="dk1"/>
                </a:solidFill>
                <a:latin typeface="Quattrocento Sans"/>
                <a:ea typeface="Quattrocento Sans"/>
                <a:cs typeface="Quattrocento Sans"/>
                <a:sym typeface="Quattrocento Sans"/>
              </a:rPr>
              <a:t> returns similar faces by ignoring the same-person threshold.</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In the following image, face similarity would find that the first and second faces are the same person. It would also find that the third and fourth faces are similar.</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marR="0" rtl="0" algn="l">
              <a:lnSpc>
                <a:spcPct val="90000"/>
              </a:lnSpc>
              <a:spcBef>
                <a:spcPts val="0"/>
              </a:spcBef>
              <a:spcAft>
                <a:spcPts val="0"/>
              </a:spcAft>
              <a:buClr>
                <a:schemeClr val="dk1"/>
              </a:buClr>
              <a:buSzPts val="882"/>
              <a:buFont typeface="Quattrocento Sans"/>
              <a:buNone/>
            </a:pPr>
            <a:r>
              <a:rPr lang="en-US" sz="882">
                <a:solidFill>
                  <a:schemeClr val="dk1"/>
                </a:solidFill>
                <a:latin typeface="Quattrocento Sans"/>
                <a:ea typeface="Quattrocento Sans"/>
                <a:cs typeface="Quattrocento Sans"/>
                <a:sym typeface="Quattrocento Sans"/>
              </a:rPr>
              <a:t>These details and the others that we have examined so far in this section are the technical details of working with face data and the Face API. But what are the ramifications of using these AI capabilities in the real world?</a:t>
            </a:r>
            <a:endParaRPr/>
          </a:p>
        </p:txBody>
      </p:sp>
      <p:sp>
        <p:nvSpPr>
          <p:cNvPr id="1418" name="Google Shape;1418;p7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9" name="Google Shape;1419;p7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420" name="Google Shape;1420;p77: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421" name="Google Shape;1421;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0" name="Google Shape;1430;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//Bad demo</a:t>
            </a:r>
            <a:endParaRPr/>
          </a:p>
          <a:p>
            <a:pPr indent="0" lvl="0" marL="0" rtl="0" algn="l">
              <a:spcBef>
                <a:spcPts val="0"/>
              </a:spcBef>
              <a:spcAft>
                <a:spcPts val="0"/>
              </a:spcAft>
              <a:buNone/>
            </a:pPr>
            <a:r>
              <a:rPr lang="en-US"/>
              <a:t>//Do the good one on the GitHub repo.</a:t>
            </a:r>
            <a:endParaRPr/>
          </a:p>
        </p:txBody>
      </p:sp>
      <p:sp>
        <p:nvSpPr>
          <p:cNvPr id="1431" name="Google Shape;1431;p79: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2" name="Google Shape;1432;p79: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2014 Microsoft Corporation. All rights reserved. MICROSOFT MAKES NO WARRANTIES, EXPRESS, IMPLIED OR STATUTORY, AS TO THE INFORMATION IN THIS PRESENTATION.</a:t>
            </a:r>
            <a:endParaRPr sz="400">
              <a:solidFill>
                <a:srgbClr val="000000"/>
              </a:solidFill>
              <a:latin typeface="Quattrocento Sans"/>
              <a:ea typeface="Quattrocento Sans"/>
              <a:cs typeface="Quattrocento Sans"/>
              <a:sym typeface="Quattrocento Sans"/>
            </a:endParaRPr>
          </a:p>
        </p:txBody>
      </p:sp>
      <p:sp>
        <p:nvSpPr>
          <p:cNvPr id="1433" name="Google Shape;1433;p79: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434" name="Google Shape;1434;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1" name="Google Shape;1441;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6" name="Google Shape;1446;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Of course, making AI more accessible puts the power of AI in more hands, for better or worse. With broader use of AI, understanding the ethical dimension of AI becomes even more important. As we learned today, AI capabilities such as facial recognition can automatically raise privacy concerns because everyone has a face and an identity tied to that face. Not only is avoiding problems such as bias imperative when building models, but the use of AI should be done with consideration for users’ privacy and for protecting their data. Tapping into the power of AI for your applications involves you in these concerns about how to harness AI in a responsible way.</a:t>
            </a:r>
            <a:endParaRPr/>
          </a:p>
        </p:txBody>
      </p:sp>
      <p:sp>
        <p:nvSpPr>
          <p:cNvPr id="1447" name="Google Shape;1447;p85: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448" name="Google Shape;1448;p8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57150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449" name="Google Shape;1449;p85: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8/11/2020 4:20 PM</a:t>
            </a:r>
            <a:endParaRPr b="0" i="0" sz="1200" u="none" cap="none" strike="noStrike">
              <a:solidFill>
                <a:srgbClr val="000000"/>
              </a:solidFill>
              <a:latin typeface="Quattrocento Sans"/>
              <a:ea typeface="Quattrocento Sans"/>
              <a:cs typeface="Quattrocento Sans"/>
              <a:sym typeface="Quattrocento Sans"/>
            </a:endParaRPr>
          </a:p>
        </p:txBody>
      </p:sp>
      <p:sp>
        <p:nvSpPr>
          <p:cNvPr id="1450" name="Google Shape;1450;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6" name="Google Shape;1456;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It is the fuel for effective AI. It is not just the recent advances in computing power that make AI technologies like deep learning work, but the massive amounts of data now available for training AI. In general, the more data that can be acquired for uses like retraining and retuning AI models, the more effectively those models can work.</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This need for data certainly holds true for Azure Cognitive Services. For example, by default, services like LUIS store every utterance to improve the service. While great for improving AI accuracy, you should always bear in mind that all data—particularly data gathered from users—brings with it potential privacy and regulatory considerations. For example, in the case of LUIS, storing that language data coming from users might create a compliance issue with data privacy rules such as the European Union General Data Protection Regulation (GDPR).</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A course like this cannot (and should not) give legal advice. However, it is good to think through the privacy ramifications of the AI services you choose to include with your apps and to seek legal advice in order to remain compliant with the relevant regulations as you provide valuable new features to your users.</a:t>
            </a:r>
            <a:endParaRPr/>
          </a:p>
        </p:txBody>
      </p:sp>
      <p:sp>
        <p:nvSpPr>
          <p:cNvPr id="1457" name="Google Shape;1457;p86: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458" name="Google Shape;1458;p8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57150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459" name="Google Shape;1459;p86: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8/11/2020 4:20 PM</a:t>
            </a:r>
            <a:endParaRPr b="0" i="0" sz="1200" u="none" cap="none" strike="noStrike">
              <a:solidFill>
                <a:srgbClr val="000000"/>
              </a:solidFill>
              <a:latin typeface="Quattrocento Sans"/>
              <a:ea typeface="Quattrocento Sans"/>
              <a:cs typeface="Quattrocento Sans"/>
              <a:sym typeface="Quattrocento Sans"/>
            </a:endParaRPr>
          </a:p>
        </p:txBody>
      </p:sp>
      <p:sp>
        <p:nvSpPr>
          <p:cNvPr id="1460" name="Google Shape;1460;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7" name="Google Shape;1467;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AI based on deep neural networks provides very good results for a variety of use cases ranging from text translation to computer vision—and everything in between. The accuracy and capabilities of AI for these types of workloads can often exceed what many organizations could build themselves with traditional machine learning (ML) by using algorithms that are not based on deep learning.</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Because Microsoft has already invested in the hardware and done the hard, time-intensive work of training these deep-learning models, Microsoft Cognitive Services does away with the traditional obstacles of using these powerful AI tools. Access to these AI tools is only an API call away, and you can easily enhance your applications with AI capabilities. You pay only for what you need, when you need it.</a:t>
            </a:r>
            <a:endParaRPr/>
          </a:p>
        </p:txBody>
      </p:sp>
      <p:sp>
        <p:nvSpPr>
          <p:cNvPr id="1468" name="Google Shape;1468;p87: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469" name="Google Shape;1469;p8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571500" marR="0" rtl="0" algn="l">
              <a:lnSpc>
                <a:spcPct val="100000"/>
              </a:lnSpc>
              <a:spcBef>
                <a:spcPts val="0"/>
              </a:spcBef>
              <a:spcAft>
                <a:spcPts val="0"/>
              </a:spcAft>
              <a:buClr>
                <a:srgbClr val="000000"/>
              </a:buClr>
              <a:buSzPts val="400"/>
              <a:buFont typeface="Quattrocento Sans"/>
              <a:buNone/>
            </a:pPr>
            <a:r>
              <a:rPr b="0" i="0" lang="en-US" sz="400" u="none" cap="none" strike="noStrike">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470" name="Google Shape;1470;p87: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r>
              <a:rPr b="0" i="0" lang="en-US" sz="1200" u="none" cap="none" strike="noStrike">
                <a:solidFill>
                  <a:srgbClr val="000000"/>
                </a:solidFill>
                <a:latin typeface="Quattrocento Sans"/>
                <a:ea typeface="Quattrocento Sans"/>
                <a:cs typeface="Quattrocento Sans"/>
                <a:sym typeface="Quattrocento Sans"/>
              </a:rPr>
              <a:t>8/11/2020 4:20 PM</a:t>
            </a:r>
            <a:endParaRPr b="0" i="0" sz="1200" u="none" cap="none" strike="noStrike">
              <a:solidFill>
                <a:srgbClr val="000000"/>
              </a:solidFill>
              <a:latin typeface="Quattrocento Sans"/>
              <a:ea typeface="Quattrocento Sans"/>
              <a:cs typeface="Quattrocento Sans"/>
              <a:sym typeface="Quattrocento Sans"/>
            </a:endParaRPr>
          </a:p>
        </p:txBody>
      </p:sp>
      <p:sp>
        <p:nvSpPr>
          <p:cNvPr id="1471" name="Google Shape;1471;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Quattrocento Sans"/>
              <a:buNone/>
            </a:pPr>
            <a:fld id="{00000000-1234-1234-1234-123412341234}" type="slidenum">
              <a:rPr b="0" i="0" lang="en-US" sz="1200" u="none" cap="none" strike="noStrike">
                <a:solidFill>
                  <a:srgbClr val="000000"/>
                </a:solidFill>
                <a:latin typeface="Quattrocento Sans"/>
                <a:ea typeface="Quattrocento Sans"/>
                <a:cs typeface="Quattrocento Sans"/>
                <a:sym typeface="Quattrocento Sans"/>
              </a:rPr>
              <a:t>‹#›</a:t>
            </a:fld>
            <a:endParaRPr b="0" i="0" sz="1200" u="none" cap="none" strike="noStrike">
              <a:solidFill>
                <a:srgbClr val="000000"/>
              </a:solidFill>
              <a:latin typeface="Quattrocento Sans"/>
              <a:ea typeface="Quattrocento Sans"/>
              <a:cs typeface="Quattrocento Sans"/>
              <a:sym typeface="Quattrocento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8" name="Google Shape;1478;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we’ve learned about pre-built AI but what happens when you’ve gotten to the point where you want to build your own models? Turns out that Microsoft has already many of those “building blocks” too because that’s how we build intelligence into our own products like Cortana, Office, Windows, and XBOX.</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//you’re recapping this first part to reinforce the highest priority concepts. This is the most important part for student developers.</a:t>
            </a:r>
            <a:endParaRPr/>
          </a:p>
          <a:p>
            <a:pPr indent="0" lvl="0" marL="0" rtl="0" algn="l">
              <a:spcBef>
                <a:spcPts val="0"/>
              </a:spcBef>
              <a:spcAft>
                <a:spcPts val="0"/>
              </a:spcAft>
              <a:buNone/>
            </a:pPr>
            <a:r>
              <a:rPr lang="en-US"/>
              <a:t>And you don’t have to be an expert coder to start building with it:</a:t>
            </a:r>
            <a:endParaRPr/>
          </a:p>
          <a:p>
            <a:pPr indent="-174708" lvl="0" marL="174708" rtl="0" algn="l">
              <a:spcBef>
                <a:spcPts val="0"/>
              </a:spcBef>
              <a:spcAft>
                <a:spcPts val="0"/>
              </a:spcAft>
              <a:buClr>
                <a:schemeClr val="dk1"/>
              </a:buClr>
              <a:buSzPts val="1200"/>
              <a:buFont typeface="Noto Sans Symbols"/>
              <a:buChar char="▪"/>
            </a:pPr>
            <a:r>
              <a:rPr b="1" lang="en-US"/>
              <a:t>AI Services: </a:t>
            </a:r>
            <a:r>
              <a:rPr b="0" lang="en-US"/>
              <a:t>Use these high-level “finished” services to add intelligence to your apps. In addition to computer vision, speech, and language, we also have our own Bot service.</a:t>
            </a:r>
            <a:endParaRPr/>
          </a:p>
          <a:p>
            <a:pPr indent="-174708" lvl="0" marL="174708" rtl="0" algn="l">
              <a:spcBef>
                <a:spcPts val="0"/>
              </a:spcBef>
              <a:spcAft>
                <a:spcPts val="0"/>
              </a:spcAft>
              <a:buClr>
                <a:schemeClr val="dk1"/>
              </a:buClr>
              <a:buSzPts val="1200"/>
              <a:buFont typeface="Noto Sans Symbols"/>
              <a:buChar char="▪"/>
            </a:pPr>
            <a:r>
              <a:rPr b="1" lang="en-US"/>
              <a:t>AI Tools: </a:t>
            </a:r>
            <a:r>
              <a:rPr b="0" lang="en-US"/>
              <a:t>If you want to start exploring training your own machine learning models but don’t have a lot of coding experience, try the Azure Machine Learning Studio, the drag and drop tool for training and deploying predictive models. It also supports custom Python and R coding modules.</a:t>
            </a:r>
            <a:endParaRPr b="0"/>
          </a:p>
          <a:p>
            <a:pPr indent="0" lvl="0" marL="0" rtl="0" algn="l">
              <a:spcBef>
                <a:spcPts val="0"/>
              </a:spcBef>
              <a:spcAft>
                <a:spcPts val="0"/>
              </a:spcAft>
              <a:buNone/>
            </a:pPr>
            <a:r>
              <a:t/>
            </a:r>
            <a:endParaRPr b="0"/>
          </a:p>
          <a:p>
            <a:pPr indent="0" lvl="0" marL="0" rtl="0" algn="l">
              <a:spcBef>
                <a:spcPts val="0"/>
              </a:spcBef>
              <a:spcAft>
                <a:spcPts val="0"/>
              </a:spcAft>
              <a:buNone/>
            </a:pPr>
            <a:r>
              <a:rPr lang="en-US"/>
              <a:t>But maybe you have already started learning python Pandas and tools like Sci kit learn to train your own models.</a:t>
            </a:r>
            <a:endParaRPr/>
          </a:p>
          <a:p>
            <a:pPr indent="0" lvl="0" marL="0" rtl="0" algn="l">
              <a:spcBef>
                <a:spcPts val="0"/>
              </a:spcBef>
              <a:spcAft>
                <a:spcPts val="0"/>
              </a:spcAft>
              <a:buNone/>
            </a:pPr>
            <a:r>
              <a:t/>
            </a:r>
            <a:endParaRPr/>
          </a:p>
          <a:p>
            <a:pPr indent="-174708" lvl="0" marL="174708" rtl="0" algn="l">
              <a:spcBef>
                <a:spcPts val="0"/>
              </a:spcBef>
              <a:spcAft>
                <a:spcPts val="0"/>
              </a:spcAft>
              <a:buClr>
                <a:schemeClr val="dk1"/>
              </a:buClr>
              <a:buSzPts val="1200"/>
              <a:buFont typeface="Noto Sans Symbols"/>
              <a:buChar char="▪"/>
            </a:pPr>
            <a:r>
              <a:rPr b="1" lang="en-US"/>
              <a:t>AI Infrastructure:</a:t>
            </a:r>
            <a:endParaRPr/>
          </a:p>
          <a:p>
            <a:pPr indent="-174707" lvl="1" marL="396098" rtl="0" algn="l">
              <a:spcBef>
                <a:spcPts val="0"/>
              </a:spcBef>
              <a:spcAft>
                <a:spcPts val="0"/>
              </a:spcAft>
              <a:buClr>
                <a:schemeClr val="dk1"/>
              </a:buClr>
              <a:buSzPts val="1200"/>
              <a:buFont typeface="Noto Sans Symbols"/>
              <a:buChar char="▪"/>
            </a:pPr>
            <a:r>
              <a:rPr b="0" lang="en-US"/>
              <a:t>Tools like Azure Data Lake allow you to access data from multiple data sources to train your models. You might already be familiar with the basics for databases through SQL Server or Blob storage.</a:t>
            </a:r>
            <a:endParaRPr/>
          </a:p>
          <a:p>
            <a:pPr indent="-174707" lvl="1" marL="396098" rtl="0" algn="l">
              <a:spcBef>
                <a:spcPts val="0"/>
              </a:spcBef>
              <a:spcAft>
                <a:spcPts val="0"/>
              </a:spcAft>
              <a:buClr>
                <a:schemeClr val="dk1"/>
              </a:buClr>
              <a:buSzPts val="1200"/>
              <a:buFont typeface="Noto Sans Symbols"/>
              <a:buChar char="▪"/>
            </a:pPr>
            <a:r>
              <a:rPr b="0" lang="en-US"/>
              <a:t>The Data Science Virtual Machine saves you time with pre-installed tools (more on that later).</a:t>
            </a:r>
            <a:endParaRPr/>
          </a:p>
          <a:p>
            <a:pPr indent="0" lvl="0" marL="0" rtl="0" algn="l">
              <a:spcBef>
                <a:spcPts val="0"/>
              </a:spcBef>
              <a:spcAft>
                <a:spcPts val="0"/>
              </a:spcAft>
              <a:buNone/>
            </a:pPr>
            <a:r>
              <a:t/>
            </a:r>
            <a:endParaRPr/>
          </a:p>
          <a:p>
            <a:pPr indent="-174708" lvl="0" marL="174708" rtl="0" algn="l">
              <a:spcBef>
                <a:spcPts val="0"/>
              </a:spcBef>
              <a:spcAft>
                <a:spcPts val="0"/>
              </a:spcAft>
              <a:buClr>
                <a:schemeClr val="dk1"/>
              </a:buClr>
              <a:buSzPts val="1200"/>
              <a:buFont typeface="Noto Sans Symbols"/>
              <a:buChar char="▪"/>
            </a:pPr>
            <a:r>
              <a:rPr b="1" lang="en-US"/>
              <a:t>AI Tools: </a:t>
            </a:r>
            <a:endParaRPr/>
          </a:p>
          <a:p>
            <a:pPr indent="-174707" lvl="1" marL="396098" rtl="0" algn="l">
              <a:spcBef>
                <a:spcPts val="0"/>
              </a:spcBef>
              <a:spcAft>
                <a:spcPts val="0"/>
              </a:spcAft>
              <a:buClr>
                <a:schemeClr val="dk1"/>
              </a:buClr>
              <a:buSzPts val="1200"/>
              <a:buFont typeface="Noto Sans Symbols"/>
              <a:buChar char="▪"/>
            </a:pPr>
            <a:r>
              <a:rPr b="0" lang="en-US"/>
              <a:t>Azure ML Workbench allows you to write your own Python code to train models.</a:t>
            </a:r>
            <a:endParaRPr/>
          </a:p>
          <a:p>
            <a:pPr indent="-174707" lvl="1" marL="396098" rtl="0" algn="l">
              <a:spcBef>
                <a:spcPts val="0"/>
              </a:spcBef>
              <a:spcAft>
                <a:spcPts val="0"/>
              </a:spcAft>
              <a:buClr>
                <a:schemeClr val="dk1"/>
              </a:buClr>
              <a:buSzPts val="1200"/>
              <a:buFont typeface="Noto Sans Symbols"/>
              <a:buChar char="▪"/>
            </a:pPr>
            <a:r>
              <a:rPr b="0" lang="en-US"/>
              <a:t>Azure Notebooks is the Azure implementation of Jupyter </a:t>
            </a:r>
            <a:r>
              <a:rPr lang="en-US"/>
              <a:t>N</a:t>
            </a:r>
            <a:r>
              <a:rPr b="0" lang="en-US"/>
              <a:t>otebooks.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Or maybe you’re ready to build your own models and algorithms on “bare metal” infrastructure.</a:t>
            </a:r>
            <a:endParaRPr/>
          </a:p>
          <a:p>
            <a:pPr indent="0" lvl="0" marL="0" rtl="0" algn="l">
              <a:spcBef>
                <a:spcPts val="0"/>
              </a:spcBef>
              <a:spcAft>
                <a:spcPts val="0"/>
              </a:spcAft>
              <a:buNone/>
            </a:pPr>
            <a:r>
              <a:t/>
            </a:r>
            <a:endParaRPr/>
          </a:p>
          <a:p>
            <a:pPr indent="-174708" lvl="0" marL="174708" rtl="0" algn="l">
              <a:spcBef>
                <a:spcPts val="0"/>
              </a:spcBef>
              <a:spcAft>
                <a:spcPts val="0"/>
              </a:spcAft>
              <a:buClr>
                <a:schemeClr val="dk1"/>
              </a:buClr>
              <a:buSzPts val="1200"/>
              <a:buFont typeface="Noto Sans Symbols"/>
              <a:buChar char="▪"/>
            </a:pPr>
            <a:r>
              <a:rPr b="1" lang="en-US"/>
              <a:t>AI Infrastructure:</a:t>
            </a:r>
            <a:endParaRPr/>
          </a:p>
          <a:p>
            <a:pPr indent="-174707" lvl="1" marL="396098" rtl="0" algn="l">
              <a:spcBef>
                <a:spcPts val="0"/>
              </a:spcBef>
              <a:spcAft>
                <a:spcPts val="0"/>
              </a:spcAft>
              <a:buClr>
                <a:schemeClr val="dk1"/>
              </a:buClr>
              <a:buSzPts val="1200"/>
              <a:buFont typeface="Noto Sans Symbols"/>
              <a:buChar char="▪"/>
            </a:pPr>
            <a:r>
              <a:rPr b="0" lang="en-US"/>
              <a:t>Open source tools like Apache spark are supported on Azure.</a:t>
            </a:r>
            <a:endParaRPr/>
          </a:p>
          <a:p>
            <a:pPr indent="-174707" lvl="1" marL="396098" rtl="0" algn="l">
              <a:spcBef>
                <a:spcPts val="0"/>
              </a:spcBef>
              <a:spcAft>
                <a:spcPts val="0"/>
              </a:spcAft>
              <a:buClr>
                <a:schemeClr val="dk1"/>
              </a:buClr>
              <a:buSzPts val="1200"/>
              <a:buFont typeface="Noto Sans Symbols"/>
              <a:buChar char="▪"/>
            </a:pPr>
            <a:r>
              <a:rPr b="0" lang="en-US"/>
              <a:t>Batch AI allows you to train models on clusters of virtual machines.</a:t>
            </a:r>
            <a:endParaRPr/>
          </a:p>
          <a:p>
            <a:pPr indent="-174707" lvl="1" marL="396098" rtl="0" algn="l">
              <a:spcBef>
                <a:spcPts val="0"/>
              </a:spcBef>
              <a:spcAft>
                <a:spcPts val="0"/>
              </a:spcAft>
              <a:buClr>
                <a:schemeClr val="dk1"/>
              </a:buClr>
              <a:buSzPts val="1200"/>
              <a:buFont typeface="Noto Sans Symbols"/>
              <a:buChar char="▪"/>
            </a:pPr>
            <a:r>
              <a:rPr b="0" lang="en-US"/>
              <a:t>Azure Container Service can help you manage your Kubernetes environment.</a:t>
            </a:r>
            <a:endParaRPr/>
          </a:p>
          <a:p>
            <a:pPr indent="-98508" lvl="0" marL="174708" rtl="0" algn="l">
              <a:spcBef>
                <a:spcPts val="0"/>
              </a:spcBef>
              <a:spcAft>
                <a:spcPts val="0"/>
              </a:spcAft>
              <a:buClr>
                <a:schemeClr val="dk1"/>
              </a:buClr>
              <a:buSzPts val="1200"/>
              <a:buFont typeface="Noto Sans Symbols"/>
              <a:buNone/>
            </a:pPr>
            <a:r>
              <a:t/>
            </a:r>
            <a:endParaRPr b="1"/>
          </a:p>
          <a:p>
            <a:pPr indent="-174708" lvl="0" marL="174708" rtl="0" algn="l">
              <a:spcBef>
                <a:spcPts val="0"/>
              </a:spcBef>
              <a:spcAft>
                <a:spcPts val="0"/>
              </a:spcAft>
              <a:buClr>
                <a:schemeClr val="dk1"/>
              </a:buClr>
              <a:buSzPts val="1200"/>
              <a:buFont typeface="Noto Sans Symbols"/>
              <a:buChar char="▪"/>
            </a:pPr>
            <a:r>
              <a:rPr b="1" lang="en-US"/>
              <a:t>AI Tools: </a:t>
            </a:r>
            <a:endParaRPr/>
          </a:p>
          <a:p>
            <a:pPr indent="-174707" lvl="1" marL="396098" rtl="0" algn="l">
              <a:spcBef>
                <a:spcPts val="0"/>
              </a:spcBef>
              <a:spcAft>
                <a:spcPts val="0"/>
              </a:spcAft>
              <a:buClr>
                <a:schemeClr val="dk1"/>
              </a:buClr>
              <a:buSzPts val="1200"/>
              <a:buFont typeface="Noto Sans Symbols"/>
              <a:buChar char="▪"/>
            </a:pPr>
            <a:r>
              <a:rPr lang="en-US"/>
              <a:t>Azure supports open source frameworks like Tensorflow and Caffe where you can use neutral networks to train your models.</a:t>
            </a:r>
            <a:endParaRPr/>
          </a:p>
          <a:p>
            <a:pPr indent="-174707" lvl="1" marL="396098" rtl="0" algn="l">
              <a:spcBef>
                <a:spcPts val="0"/>
              </a:spcBef>
              <a:spcAft>
                <a:spcPts val="0"/>
              </a:spcAft>
              <a:buClr>
                <a:schemeClr val="dk1"/>
              </a:buClr>
              <a:buSzPts val="1200"/>
              <a:buFont typeface="Noto Sans Symbols"/>
              <a:buChar char="▪"/>
            </a:pPr>
            <a:r>
              <a:rPr lang="en-US"/>
              <a:t>Keras in another good solution for rapid prototyping.</a:t>
            </a:r>
            <a:endParaRPr/>
          </a:p>
          <a:p>
            <a:pPr indent="-174707" lvl="1" marL="396098" rtl="0" algn="l">
              <a:spcBef>
                <a:spcPts val="0"/>
              </a:spcBef>
              <a:spcAft>
                <a:spcPts val="0"/>
              </a:spcAft>
              <a:buClr>
                <a:schemeClr val="dk1"/>
              </a:buClr>
              <a:buSzPts val="1200"/>
              <a:buFont typeface="Noto Sans Symbols"/>
              <a:buChar char="▪"/>
            </a:pPr>
            <a:r>
              <a:rPr lang="en-US"/>
              <a:t>Cognitive Toolkit is Microsoft’s own framework for deep learning which is designed for the largest datasets with performance in mind.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//optional: share your personal favorite or recent project on which you’ve worked.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79" name="Google Shape;1479;p88: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endParaRPr>
          </a:p>
        </p:txBody>
      </p:sp>
      <p:sp>
        <p:nvSpPr>
          <p:cNvPr id="1480" name="Google Shape;1480;p88: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593424"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481" name="Google Shape;1481;p88: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solidFill>
                  <a:srgbClr val="000000"/>
                </a:solidFill>
              </a:rPr>
              <a:t>8/11/2020 4:20 PM</a:t>
            </a:r>
            <a:endParaRPr>
              <a:solidFill>
                <a:srgbClr val="000000"/>
              </a:solidFill>
            </a:endParaRPr>
          </a:p>
        </p:txBody>
      </p:sp>
      <p:sp>
        <p:nvSpPr>
          <p:cNvPr id="1482" name="Google Shape;1482;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90659a22a9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5" name="Google Shape;1495;g90659a22a9_0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//1.5 - 2 hours doing it for real</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//Christopher did it fast in an hour because he was rushing.</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In this section, you got to know a little better how facial recognition works, and likewise the supporting aspects of face-related AI, such as facial detection. You also got to see the Emotion API in action and use the Face API. All of this served as a foundation for discussing and contemplating the ethics surrounding AI—a discussion that we will continue in the concluding section of the workshop.</a:t>
            </a:r>
            <a:endParaRPr/>
          </a:p>
        </p:txBody>
      </p:sp>
      <p:sp>
        <p:nvSpPr>
          <p:cNvPr id="1496" name="Google Shape;1496;g90659a22a9_0_9: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7" name="Google Shape;1497;g90659a22a9_0_9: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498" name="Google Shape;1498;g90659a22a9_0_9: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499" name="Google Shape;1499;g90659a22a9_0_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90659a22a9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5" name="Google Shape;1505;g90659a22a9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//1.5 - 2 hours doing it for real</a:t>
            </a:r>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//Christopher did it fast in an hour because he was rushing.</a:t>
            </a:r>
            <a:endParaRPr/>
          </a:p>
          <a:p>
            <a:pPr indent="0" lvl="0" marL="0" rtl="0" algn="l">
              <a:spcBef>
                <a:spcPts val="0"/>
              </a:spcBef>
              <a:spcAft>
                <a:spcPts val="0"/>
              </a:spcAft>
              <a:buNone/>
            </a:pPr>
            <a:r>
              <a:t/>
            </a:r>
            <a:endParaRPr sz="882">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lang="en-US" sz="882">
                <a:solidFill>
                  <a:schemeClr val="dk1"/>
                </a:solidFill>
                <a:latin typeface="Quattrocento Sans"/>
                <a:ea typeface="Quattrocento Sans"/>
                <a:cs typeface="Quattrocento Sans"/>
                <a:sym typeface="Quattrocento Sans"/>
              </a:rPr>
              <a:t>In this section, you got to know a little better how facial recognition works, and likewise the supporting aspects of face-related AI, such as facial detection. You also got to see the Emotion API in action and use the Face API. All of this served as a foundation for discussing and contemplating the ethics surrounding AI—a discussion that we will continue in the concluding section of the workshop.</a:t>
            </a:r>
            <a:endParaRPr/>
          </a:p>
        </p:txBody>
      </p:sp>
      <p:sp>
        <p:nvSpPr>
          <p:cNvPr id="1506" name="Google Shape;1506;g90659a22a9_0_18:notes"/>
          <p:cNvSpPr txBox="1"/>
          <p:nvPr>
            <p:ph idx="3" type="hdr"/>
          </p:nvPr>
        </p:nvSpPr>
        <p:spPr>
          <a:xfrm>
            <a:off x="0" y="0"/>
            <a:ext cx="2971800" cy="458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7" name="Google Shape;1507;g90659a22a9_0_18:notes"/>
          <p:cNvSpPr txBox="1"/>
          <p:nvPr>
            <p:ph idx="11" type="ftr"/>
          </p:nvPr>
        </p:nvSpPr>
        <p:spPr>
          <a:xfrm>
            <a:off x="0" y="8685213"/>
            <a:ext cx="2971800" cy="458700"/>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508" name="Google Shape;1508;g90659a22a9_0_18:notes"/>
          <p:cNvSpPr txBox="1"/>
          <p:nvPr>
            <p:ph idx="10" type="dt"/>
          </p:nvPr>
        </p:nvSpPr>
        <p:spPr>
          <a:xfrm>
            <a:off x="3884613" y="0"/>
            <a:ext cx="2971800" cy="4587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t>8/11/2020 4:20 PM</a:t>
            </a:r>
            <a:endParaRPr/>
          </a:p>
        </p:txBody>
      </p:sp>
      <p:sp>
        <p:nvSpPr>
          <p:cNvPr id="1509" name="Google Shape;1509;g90659a22a9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it’s the continual moving of the goal post, perhaps innovation in technology itself?</a:t>
            </a:r>
            <a:endParaRPr/>
          </a:p>
        </p:txBody>
      </p:sp>
      <p:sp>
        <p:nvSpPr>
          <p:cNvPr id="348" name="Google Shape;34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4" name="Google Shape;1514;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800">
                <a:solidFill>
                  <a:schemeClr val="accent2"/>
                </a:solidFill>
              </a:rPr>
              <a:t>Thank you!</a:t>
            </a:r>
            <a:endParaRPr/>
          </a:p>
        </p:txBody>
      </p:sp>
      <p:sp>
        <p:nvSpPr>
          <p:cNvPr id="1515" name="Google Shape;1515;p94:notes"/>
          <p:cNvSpPr txBox="1"/>
          <p:nvPr>
            <p:ph idx="3" type="hdr"/>
          </p:nvPr>
        </p:nvSpPr>
        <p:spPr>
          <a:xfrm>
            <a:off x="0" y="0"/>
            <a:ext cx="2971800" cy="45878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solidFill>
                <a:srgbClr val="000000"/>
              </a:solidFill>
            </a:endParaRPr>
          </a:p>
        </p:txBody>
      </p:sp>
      <p:sp>
        <p:nvSpPr>
          <p:cNvPr id="1516" name="Google Shape;1516;p9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sz="400">
                <a:solidFill>
                  <a:srgbClr val="000000"/>
                </a:solidFill>
                <a:latin typeface="Quattrocento Sans"/>
                <a:ea typeface="Quattrocento Sans"/>
                <a:cs typeface="Quattrocento Sans"/>
                <a:sym typeface="Quattrocento Sans"/>
              </a:rPr>
              <a:t>© Microsoft Corporation. All rights reserved. MICROSOFT MAKES NO WARRANTIES, EXPRESS, IMPLIED OR STATUTORY, AS TO THE INFORMATION IN THIS PRESENTATION.</a:t>
            </a:r>
            <a:endParaRPr/>
          </a:p>
        </p:txBody>
      </p:sp>
      <p:sp>
        <p:nvSpPr>
          <p:cNvPr id="1517" name="Google Shape;1517;p94:notes"/>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r>
              <a:rPr lang="en-US">
                <a:solidFill>
                  <a:srgbClr val="000000"/>
                </a:solidFill>
              </a:rPr>
              <a:t>8/11/2020 4:20 PM</a:t>
            </a:r>
            <a:endParaRPr>
              <a:solidFill>
                <a:srgbClr val="000000"/>
              </a:solidFill>
            </a:endParaRPr>
          </a:p>
        </p:txBody>
      </p:sp>
      <p:sp>
        <p:nvSpPr>
          <p:cNvPr id="1518" name="Google Shape;1518;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000000"/>
                </a:solidFill>
              </a:rPr>
              <a:t>‹#›</a:t>
            </a:fld>
            <a:endParaRPr>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900">
                <a:solidFill>
                  <a:schemeClr val="dk1"/>
                </a:solidFill>
                <a:latin typeface="Quattrocento Sans"/>
                <a:ea typeface="Quattrocento Sans"/>
                <a:cs typeface="Quattrocento Sans"/>
                <a:sym typeface="Quattrocento Sans"/>
              </a:rPr>
              <a:t>The term “artificial intelligence” was coined by John McCarthy, an American computer scientist, in 1956 at The Dartmouth Conference. </a:t>
            </a:r>
            <a:endParaRPr/>
          </a:p>
          <a:p>
            <a:pPr indent="0" lvl="0" marL="0" rtl="0" algn="l">
              <a:spcBef>
                <a:spcPts val="0"/>
              </a:spcBef>
              <a:spcAft>
                <a:spcPts val="0"/>
              </a:spcAft>
              <a:buNone/>
            </a:pPr>
            <a:r>
              <a:rPr b="0" i="0" lang="en-US" sz="900">
                <a:solidFill>
                  <a:schemeClr val="dk1"/>
                </a:solidFill>
                <a:latin typeface="Quattrocento Sans"/>
                <a:ea typeface="Quattrocento Sans"/>
                <a:cs typeface="Quattrocento Sans"/>
                <a:sym typeface="Quattrocento Sans"/>
              </a:rPr>
              <a:t>John McCarthy said that AI is </a:t>
            </a:r>
            <a:r>
              <a:rPr b="0" i="1" lang="en-US" sz="900">
                <a:solidFill>
                  <a:schemeClr val="dk1"/>
                </a:solidFill>
                <a:latin typeface="Quattrocento Sans"/>
                <a:ea typeface="Quattrocento Sans"/>
                <a:cs typeface="Quattrocento Sans"/>
                <a:sym typeface="Quattrocento Sans"/>
              </a:rPr>
              <a:t>“The science and engineering of making intelligent machines, especially intelligent computer programs”.</a:t>
            </a:r>
            <a:endParaRPr/>
          </a:p>
          <a:p>
            <a:pPr indent="0" lvl="0" marL="0" rtl="0" algn="l">
              <a:spcBef>
                <a:spcPts val="0"/>
              </a:spcBef>
              <a:spcAft>
                <a:spcPts val="0"/>
              </a:spcAft>
              <a:buNone/>
            </a:pPr>
            <a:r>
              <a:t/>
            </a:r>
            <a:endParaRPr b="0" i="0" sz="9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900">
                <a:solidFill>
                  <a:schemeClr val="dk1"/>
                </a:solidFill>
                <a:latin typeface="Quattrocento Sans"/>
                <a:ea typeface="Quattrocento Sans"/>
                <a:cs typeface="Quattrocento Sans"/>
                <a:sym typeface="Quattrocento Sans"/>
              </a:rPr>
              <a:t>So, artificial intelligence is a field of computer science dedicated to simulating human intelligence. </a:t>
            </a:r>
            <a:endParaRPr/>
          </a:p>
          <a:p>
            <a:pPr indent="0" lvl="0" marL="0" rtl="0" algn="l">
              <a:spcBef>
                <a:spcPts val="0"/>
              </a:spcBef>
              <a:spcAft>
                <a:spcPts val="0"/>
              </a:spcAft>
              <a:buNone/>
            </a:pPr>
            <a:r>
              <a:rPr b="0" i="0" lang="en-US" sz="900">
                <a:solidFill>
                  <a:schemeClr val="dk1"/>
                </a:solidFill>
                <a:latin typeface="Quattrocento Sans"/>
                <a:ea typeface="Quattrocento Sans"/>
                <a:cs typeface="Quattrocento Sans"/>
                <a:sym typeface="Quattrocento Sans"/>
              </a:rPr>
              <a:t>The goal of AI is to create a machine that can mimic a human mind. </a:t>
            </a:r>
            <a:endParaRPr/>
          </a:p>
          <a:p>
            <a:pPr indent="0" lvl="0" marL="0" rtl="0" algn="l">
              <a:spcBef>
                <a:spcPts val="0"/>
              </a:spcBef>
              <a:spcAft>
                <a:spcPts val="0"/>
              </a:spcAft>
              <a:buNone/>
            </a:pPr>
            <a:r>
              <a:t/>
            </a:r>
            <a:endParaRPr b="0" i="0" sz="9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900">
                <a:solidFill>
                  <a:schemeClr val="dk1"/>
                </a:solidFill>
                <a:latin typeface="Quattrocento Sans"/>
                <a:ea typeface="Quattrocento Sans"/>
                <a:cs typeface="Quattrocento Sans"/>
                <a:sym typeface="Quattrocento Sans"/>
              </a:rPr>
              <a:t>As of the last 15 years, the main exciting advancements we’re seeing in artificial intelligence are coming from a domain called Machine Learning.</a:t>
            </a:r>
            <a:endParaRPr/>
          </a:p>
          <a:p>
            <a:pPr indent="0" lvl="0" marL="0" rtl="0" algn="l">
              <a:spcBef>
                <a:spcPts val="0"/>
              </a:spcBef>
              <a:spcAft>
                <a:spcPts val="0"/>
              </a:spcAft>
              <a:buNone/>
            </a:pPr>
            <a:r>
              <a:t/>
            </a:r>
            <a:endParaRPr b="0" i="0" sz="900">
              <a:solidFill>
                <a:schemeClr val="dk1"/>
              </a:solidFill>
              <a:latin typeface="Quattrocento Sans"/>
              <a:ea typeface="Quattrocento Sans"/>
              <a:cs typeface="Quattrocento Sans"/>
              <a:sym typeface="Quattrocento Sans"/>
            </a:endParaRPr>
          </a:p>
          <a:p>
            <a:pPr indent="0" lvl="0" marL="0" rtl="0" algn="l">
              <a:spcBef>
                <a:spcPts val="0"/>
              </a:spcBef>
              <a:spcAft>
                <a:spcPts val="0"/>
              </a:spcAft>
              <a:buNone/>
            </a:pPr>
            <a:r>
              <a:rPr b="0" i="0" lang="en-US" sz="900">
                <a:solidFill>
                  <a:schemeClr val="dk1"/>
                </a:solidFill>
                <a:latin typeface="Quattrocento Sans"/>
                <a:ea typeface="Quattrocento Sans"/>
                <a:cs typeface="Quattrocento Sans"/>
                <a:sym typeface="Quattrocento Sans"/>
              </a:rPr>
              <a:t>So then, what’s machine learning? </a:t>
            </a:r>
            <a:endParaRPr/>
          </a:p>
        </p:txBody>
      </p:sp>
      <p:sp>
        <p:nvSpPr>
          <p:cNvPr id="355" name="Google Shape;355;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chart" Target="../charts/chart1.xml"/><Relationship Id="rId4" Type="http://schemas.openxmlformats.org/officeDocument/2006/relationships/chart" Target="../charts/chart2.xml"/><Relationship Id="rId5" Type="http://schemas.openxmlformats.org/officeDocument/2006/relationships/chart" Target="../charts/chart3.xml"/><Relationship Id="rId6" Type="http://schemas.openxmlformats.org/officeDocument/2006/relationships/chart" Target="../charts/chart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chart" Target="../charts/chart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8.jpg"/><Relationship Id="rId4" Type="http://schemas.openxmlformats.org/officeDocument/2006/relationships/image" Target="../media/image13.jpg"/><Relationship Id="rId5" Type="http://schemas.openxmlformats.org/officeDocument/2006/relationships/image" Target="../media/image14.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2" name="Shape 12"/>
        <p:cNvGrpSpPr/>
        <p:nvPr/>
      </p:nvGrpSpPr>
      <p:grpSpPr>
        <a:xfrm>
          <a:off x="0" y="0"/>
          <a:ext cx="0" cy="0"/>
          <a:chOff x="0" y="0"/>
          <a:chExt cx="0" cy="0"/>
        </a:xfrm>
      </p:grpSpPr>
      <p:sp>
        <p:nvSpPr>
          <p:cNvPr id="13" name="Google Shape;13;p98"/>
          <p:cNvSpPr txBox="1"/>
          <p:nvPr>
            <p:ph idx="1" type="body"/>
          </p:nvPr>
        </p:nvSpPr>
        <p:spPr>
          <a:xfrm>
            <a:off x="358570" y="1255173"/>
            <a:ext cx="11474238" cy="1840792"/>
          </a:xfrm>
          <a:prstGeom prst="rect">
            <a:avLst/>
          </a:prstGeom>
          <a:noFill/>
          <a:ln>
            <a:noFill/>
          </a:ln>
        </p:spPr>
        <p:txBody>
          <a:bodyPr anchorCtr="0" anchor="t" bIns="91425" lIns="146300" spcFirstLastPara="1" rIns="146300" wrap="square" tIns="91425">
            <a:spAutoFit/>
          </a:bodyPr>
          <a:lstStyle>
            <a:lvl1pPr indent="-340671" lvl="0" marL="457200" algn="l">
              <a:lnSpc>
                <a:spcPct val="90000"/>
              </a:lnSpc>
              <a:spcBef>
                <a:spcPts val="588"/>
              </a:spcBef>
              <a:spcAft>
                <a:spcPts val="0"/>
              </a:spcAft>
              <a:buClr>
                <a:schemeClr val="dk1"/>
              </a:buClr>
              <a:buSzPts val="1765"/>
              <a:buChar char="·"/>
              <a:defRPr sz="1961"/>
            </a:lvl1pPr>
            <a:lvl2pPr indent="-340671" lvl="1" marL="914400" algn="l">
              <a:lnSpc>
                <a:spcPct val="90000"/>
              </a:lnSpc>
              <a:spcBef>
                <a:spcPts val="588"/>
              </a:spcBef>
              <a:spcAft>
                <a:spcPts val="0"/>
              </a:spcAft>
              <a:buClr>
                <a:schemeClr val="dk1"/>
              </a:buClr>
              <a:buSzPts val="1765"/>
              <a:buChar char="·"/>
              <a:defRPr sz="1961"/>
            </a:lvl2pPr>
            <a:lvl3pPr indent="-340671" lvl="2" marL="1371600" algn="l">
              <a:lnSpc>
                <a:spcPct val="90000"/>
              </a:lnSpc>
              <a:spcBef>
                <a:spcPts val="588"/>
              </a:spcBef>
              <a:spcAft>
                <a:spcPts val="0"/>
              </a:spcAft>
              <a:buClr>
                <a:schemeClr val="dk1"/>
              </a:buClr>
              <a:buSzPts val="1765"/>
              <a:buChar char="·"/>
              <a:defRPr sz="1961"/>
            </a:lvl3pPr>
            <a:lvl4pPr indent="-340671" lvl="3" marL="1828800" algn="l">
              <a:lnSpc>
                <a:spcPct val="90000"/>
              </a:lnSpc>
              <a:spcBef>
                <a:spcPts val="588"/>
              </a:spcBef>
              <a:spcAft>
                <a:spcPts val="0"/>
              </a:spcAft>
              <a:buClr>
                <a:schemeClr val="dk1"/>
              </a:buClr>
              <a:buSzPts val="1765"/>
              <a:buChar char="·"/>
              <a:defRPr sz="1961"/>
            </a:lvl4pPr>
            <a:lvl5pPr indent="-340671" lvl="4" marL="2286000" algn="l">
              <a:lnSpc>
                <a:spcPct val="90000"/>
              </a:lnSpc>
              <a:spcBef>
                <a:spcPts val="588"/>
              </a:spcBef>
              <a:spcAft>
                <a:spcPts val="0"/>
              </a:spcAft>
              <a:buClr>
                <a:schemeClr val="dk1"/>
              </a:buClr>
              <a:buSzPts val="1765"/>
              <a:buChar char="·"/>
              <a:defRPr sz="1961"/>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 name="Google Shape;14;p98"/>
          <p:cNvSpPr txBox="1"/>
          <p:nvPr>
            <p:ph type="title"/>
          </p:nvPr>
        </p:nvSpPr>
        <p:spPr>
          <a:xfrm>
            <a:off x="269240" y="289512"/>
            <a:ext cx="11655840" cy="449833"/>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Title">
  <p:cSld name="1_Section Title">
    <p:spTree>
      <p:nvGrpSpPr>
        <p:cNvPr id="65" name="Shape 65"/>
        <p:cNvGrpSpPr/>
        <p:nvPr/>
      </p:nvGrpSpPr>
      <p:grpSpPr>
        <a:xfrm>
          <a:off x="0" y="0"/>
          <a:ext cx="0" cy="0"/>
          <a:chOff x="0" y="0"/>
          <a:chExt cx="0" cy="0"/>
        </a:xfrm>
      </p:grpSpPr>
      <p:pic>
        <p:nvPicPr>
          <p:cNvPr descr="A picture containing honeycomb, light&#10;&#10;Description automatically generated" id="66" name="Google Shape;66;p11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7" name="Google Shape;67;p114"/>
          <p:cNvSpPr txBox="1"/>
          <p:nvPr>
            <p:ph type="title"/>
          </p:nvPr>
        </p:nvSpPr>
        <p:spPr>
          <a:xfrm>
            <a:off x="269239" y="2084172"/>
            <a:ext cx="11653523" cy="724246"/>
          </a:xfrm>
          <a:prstGeom prst="rect">
            <a:avLst/>
          </a:prstGeom>
          <a:noFill/>
          <a:ln>
            <a:noFill/>
          </a:ln>
        </p:spPr>
        <p:txBody>
          <a:bodyPr anchorCtr="0" anchor="t" bIns="91425" lIns="146300" spcFirstLastPara="1" rIns="146300" wrap="square" tIns="91425">
            <a:spAutoFit/>
          </a:bodyPr>
          <a:lstStyle>
            <a:lvl1pPr lvl="0" algn="l">
              <a:lnSpc>
                <a:spcPct val="90000"/>
              </a:lnSpc>
              <a:spcBef>
                <a:spcPts val="0"/>
              </a:spcBef>
              <a:spcAft>
                <a:spcPts val="0"/>
              </a:spcAft>
              <a:buClr>
                <a:schemeClr val="dk1"/>
              </a:buClr>
              <a:buSzPts val="3921"/>
              <a:buFont typeface="Quattrocento Sans"/>
              <a:buNone/>
              <a:defRPr sz="392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 Slide">
  <p:cSld name="Code Slide">
    <p:spTree>
      <p:nvGrpSpPr>
        <p:cNvPr id="68" name="Shape 68"/>
        <p:cNvGrpSpPr/>
        <p:nvPr/>
      </p:nvGrpSpPr>
      <p:grpSpPr>
        <a:xfrm>
          <a:off x="0" y="0"/>
          <a:ext cx="0" cy="0"/>
          <a:chOff x="0" y="0"/>
          <a:chExt cx="0" cy="0"/>
        </a:xfrm>
      </p:grpSpPr>
      <p:pic>
        <p:nvPicPr>
          <p:cNvPr descr="A picture containing indoor, tiled, sitting, photo&#10;&#10;Description automatically generated" id="69" name="Google Shape;69;p11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0" name="Google Shape;70;p117"/>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rgbClr val="0078D7"/>
              </a:buClr>
              <a:buSzPts val="4500"/>
              <a:buFont typeface="Quattrocento Sans"/>
              <a:buNone/>
              <a:defRPr b="1" i="0" sz="450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17"/>
          <p:cNvSpPr txBox="1"/>
          <p:nvPr>
            <p:ph idx="1" type="body"/>
          </p:nvPr>
        </p:nvSpPr>
        <p:spPr>
          <a:xfrm>
            <a:off x="319460" y="1222838"/>
            <a:ext cx="11544589" cy="3431895"/>
          </a:xfrm>
          <a:prstGeom prst="rect">
            <a:avLst/>
          </a:prstGeom>
          <a:noFill/>
          <a:ln>
            <a:noFill/>
          </a:ln>
        </p:spPr>
        <p:txBody>
          <a:bodyPr anchorCtr="0" anchor="t" bIns="91425" lIns="146300" spcFirstLastPara="1" rIns="146300" wrap="square" tIns="91425">
            <a:spAutoFit/>
          </a:bodyPr>
          <a:lstStyle>
            <a:lvl1pPr indent="-228600" lvl="0" marL="457200" algn="l">
              <a:lnSpc>
                <a:spcPct val="90000"/>
              </a:lnSpc>
              <a:spcBef>
                <a:spcPts val="320"/>
              </a:spcBef>
              <a:spcAft>
                <a:spcPts val="0"/>
              </a:spcAft>
              <a:buClr>
                <a:schemeClr val="dk1"/>
              </a:buClr>
              <a:buSzPts val="1440"/>
              <a:buNone/>
              <a:defRPr b="0" i="0" sz="1600">
                <a:latin typeface="Consolas"/>
                <a:ea typeface="Consolas"/>
                <a:cs typeface="Consolas"/>
                <a:sym typeface="Consolas"/>
              </a:defRPr>
            </a:lvl1pPr>
            <a:lvl2pPr indent="-320040" lvl="1" marL="914400" algn="l">
              <a:lnSpc>
                <a:spcPct val="90000"/>
              </a:lnSpc>
              <a:spcBef>
                <a:spcPts val="1000"/>
              </a:spcBef>
              <a:spcAft>
                <a:spcPts val="0"/>
              </a:spcAft>
              <a:buClr>
                <a:schemeClr val="dk1"/>
              </a:buClr>
              <a:buSzPts val="1440"/>
              <a:buFont typeface="Arial"/>
              <a:buChar char="•"/>
              <a:defRPr b="0" i="0" sz="1600">
                <a:latin typeface="Consolas"/>
                <a:ea typeface="Consolas"/>
                <a:cs typeface="Consolas"/>
                <a:sym typeface="Consolas"/>
              </a:defRPr>
            </a:lvl2pPr>
            <a:lvl3pPr indent="-331469" lvl="2" marL="1371600" algn="l">
              <a:lnSpc>
                <a:spcPct val="90000"/>
              </a:lnSpc>
              <a:spcBef>
                <a:spcPts val="100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alkin (event name)">
  <p:cSld name="1_Walkin (event name)">
    <p:bg>
      <p:bgPr>
        <a:solidFill>
          <a:schemeClr val="lt1"/>
        </a:solidFill>
      </p:bgPr>
    </p:bg>
    <p:spTree>
      <p:nvGrpSpPr>
        <p:cNvPr id="72" name="Shape 72"/>
        <p:cNvGrpSpPr/>
        <p:nvPr/>
      </p:nvGrpSpPr>
      <p:grpSpPr>
        <a:xfrm>
          <a:off x="0" y="0"/>
          <a:ext cx="0" cy="0"/>
          <a:chOff x="0" y="0"/>
          <a:chExt cx="0" cy="0"/>
        </a:xfrm>
      </p:grpSpPr>
      <p:pic>
        <p:nvPicPr>
          <p:cNvPr descr="A picture containing honeycomb, white&#10;&#10;Description automatically generated" id="73" name="Google Shape;73;p12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4" name="Google Shape;74;p120"/>
          <p:cNvSpPr txBox="1"/>
          <p:nvPr>
            <p:ph type="title"/>
          </p:nvPr>
        </p:nvSpPr>
        <p:spPr>
          <a:xfrm>
            <a:off x="269302" y="2629243"/>
            <a:ext cx="8964185" cy="1793104"/>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rgbClr val="00B0F0"/>
              </a:buClr>
              <a:buSzPts val="5294"/>
              <a:buFont typeface="Quattrocento Sans"/>
              <a:buNone/>
              <a:defRPr sz="5294">
                <a:solidFill>
                  <a:srgbClr val="00B0F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mc:AlternateContent>
    <mc:Choice Requires="p14">
      <p:transition spd="slow" p14:dur="3400">
        <p14:reveal dir="l"/>
      </p:transition>
    </mc:Choice>
    <mc:Fallback>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Photo Right">
  <p:cSld name="Side Photo Right">
    <p:spTree>
      <p:nvGrpSpPr>
        <p:cNvPr id="75" name="Shape 75"/>
        <p:cNvGrpSpPr/>
        <p:nvPr/>
      </p:nvGrpSpPr>
      <p:grpSpPr>
        <a:xfrm>
          <a:off x="0" y="0"/>
          <a:ext cx="0" cy="0"/>
          <a:chOff x="0" y="0"/>
          <a:chExt cx="0" cy="0"/>
        </a:xfrm>
      </p:grpSpPr>
      <p:pic>
        <p:nvPicPr>
          <p:cNvPr descr="A picture containing indoor, tiled, sitting, photo&#10;&#10;Description automatically generated" id="76" name="Google Shape;76;p12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7" name="Google Shape;77;p121"/>
          <p:cNvSpPr/>
          <p:nvPr>
            <p:ph idx="2" type="pic"/>
          </p:nvPr>
        </p:nvSpPr>
        <p:spPr>
          <a:xfrm>
            <a:off x="6248400" y="0"/>
            <a:ext cx="5943600" cy="6414247"/>
          </a:xfrm>
          <a:prstGeom prst="rect">
            <a:avLst/>
          </a:prstGeom>
          <a:noFill/>
          <a:ln>
            <a:noFill/>
          </a:ln>
        </p:spPr>
        <p:txBody>
          <a:bodyPr anchorCtr="0" anchor="t" bIns="91425" lIns="146300" spcFirstLastPara="1" rIns="146300" wrap="square" tIns="91425">
            <a:spAutoFit/>
          </a:bodyPr>
          <a:lstStyle>
            <a:lvl1pPr lvl="0" marR="0" rtl="0" algn="l">
              <a:lnSpc>
                <a:spcPct val="90000"/>
              </a:lnSpc>
              <a:spcBef>
                <a:spcPts val="353"/>
              </a:spcBef>
              <a:spcAft>
                <a:spcPts val="0"/>
              </a:spcAft>
              <a:buClr>
                <a:schemeClr val="dk1"/>
              </a:buClr>
              <a:buSzPts val="1589"/>
              <a:buFont typeface="Noto Sans Symbols"/>
              <a:buChar char="·"/>
              <a:defRPr b="0" i="0" sz="1765"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274"/>
              </a:spcBef>
              <a:spcAft>
                <a:spcPts val="0"/>
              </a:spcAft>
              <a:buClr>
                <a:schemeClr val="dk1"/>
              </a:buClr>
              <a:buSzPts val="1235"/>
              <a:buFont typeface="Noto Sans Symbols"/>
              <a:buChar char="·"/>
              <a:defRPr b="0" i="0" sz="1372"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78" name="Google Shape;78;p121"/>
          <p:cNvSpPr txBox="1"/>
          <p:nvPr>
            <p:ph type="title"/>
          </p:nvPr>
        </p:nvSpPr>
        <p:spPr>
          <a:xfrm>
            <a:off x="269240" y="289512"/>
            <a:ext cx="5491798" cy="732464"/>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rgbClr val="0078D7"/>
              </a:buClr>
              <a:buSzPts val="4500"/>
              <a:buFont typeface="Quattrocento Sans"/>
              <a:buNone/>
              <a:defRPr b="1" i="0" sz="450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21"/>
          <p:cNvSpPr txBox="1"/>
          <p:nvPr>
            <p:ph idx="1" type="body"/>
          </p:nvPr>
        </p:nvSpPr>
        <p:spPr>
          <a:xfrm>
            <a:off x="267683" y="1084506"/>
            <a:ext cx="5493355" cy="1317284"/>
          </a:xfrm>
          <a:prstGeom prst="rect">
            <a:avLst/>
          </a:prstGeom>
          <a:noFill/>
          <a:ln>
            <a:noFill/>
          </a:ln>
        </p:spPr>
        <p:txBody>
          <a:bodyPr anchorCtr="0" anchor="t" bIns="91425" lIns="146300" spcFirstLastPara="1" rIns="146300" wrap="square" tIns="91425">
            <a:spAutoFit/>
          </a:bodyPr>
          <a:lstStyle>
            <a:lvl1pPr indent="-228600" lvl="0" marL="457200" algn="l">
              <a:lnSpc>
                <a:spcPct val="90000"/>
              </a:lnSpc>
              <a:spcBef>
                <a:spcPts val="520"/>
              </a:spcBef>
              <a:spcAft>
                <a:spcPts val="0"/>
              </a:spcAft>
              <a:buClr>
                <a:srgbClr val="00BCF3"/>
              </a:buClr>
              <a:buSzPts val="2340"/>
              <a:buNone/>
              <a:defRPr b="0" i="0" sz="2600">
                <a:solidFill>
                  <a:srgbClr val="00BCF3"/>
                </a:solidFill>
                <a:latin typeface="Quattrocento Sans"/>
                <a:ea typeface="Quattrocento Sans"/>
                <a:cs typeface="Quattrocento Sans"/>
                <a:sym typeface="Quattrocento Sans"/>
              </a:defRPr>
            </a:lvl1pPr>
            <a:lvl2pPr indent="-228600" lvl="1" marL="914400" algn="l">
              <a:lnSpc>
                <a:spcPct val="128571"/>
              </a:lnSpc>
              <a:spcBef>
                <a:spcPts val="1000"/>
              </a:spcBef>
              <a:spcAft>
                <a:spcPts val="0"/>
              </a:spcAft>
              <a:buClr>
                <a:srgbClr val="1A1A1A"/>
              </a:buClr>
              <a:buSzPts val="1260"/>
              <a:buNone/>
              <a:defRPr b="0" i="0" sz="1400">
                <a:solidFill>
                  <a:srgbClr val="1A1A1A"/>
                </a:solidFill>
                <a:latin typeface="Quattrocento Sans"/>
                <a:ea typeface="Quattrocento Sans"/>
                <a:cs typeface="Quattrocento Sans"/>
                <a:sym typeface="Quattrocento Sans"/>
              </a:defRPr>
            </a:lvl2pPr>
            <a:lvl3pPr indent="-297180" lvl="2" marL="1371600" algn="l">
              <a:lnSpc>
                <a:spcPct val="133333"/>
              </a:lnSpc>
              <a:spcBef>
                <a:spcPts val="1000"/>
              </a:spcBef>
              <a:spcAft>
                <a:spcPts val="0"/>
              </a:spcAft>
              <a:buClr>
                <a:schemeClr val="dk1"/>
              </a:buClr>
              <a:buSzPts val="1080"/>
              <a:buFont typeface="Arial"/>
              <a:buChar char="•"/>
              <a:defRPr b="0" i="0" sz="1200">
                <a:latin typeface="Quattrocento Sans"/>
                <a:ea typeface="Quattrocento Sans"/>
                <a:cs typeface="Quattrocento Sans"/>
                <a:sym typeface="Quattrocento Sans"/>
              </a:defRPr>
            </a:lvl3pPr>
            <a:lvl4pPr indent="-228600" lvl="3" marL="1828800" algn="l">
              <a:lnSpc>
                <a:spcPct val="90000"/>
              </a:lnSpc>
              <a:spcBef>
                <a:spcPts val="500"/>
              </a:spcBef>
              <a:spcAft>
                <a:spcPts val="0"/>
              </a:spcAft>
              <a:buClr>
                <a:schemeClr val="dk1"/>
              </a:buClr>
              <a:buSzPts val="1058"/>
              <a:buNone/>
              <a:defRPr/>
            </a:lvl4pPr>
            <a:lvl5pPr indent="-228600" lvl="4" marL="2286000" algn="l">
              <a:lnSpc>
                <a:spcPct val="90000"/>
              </a:lnSpc>
              <a:spcBef>
                <a:spcPts val="235"/>
              </a:spcBef>
              <a:spcAft>
                <a:spcPts val="0"/>
              </a:spcAft>
              <a:buClr>
                <a:schemeClr val="dk1"/>
              </a:buClr>
              <a:buSzPts val="1058"/>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de Photo Left">
  <p:cSld name="Side Photo Left">
    <p:spTree>
      <p:nvGrpSpPr>
        <p:cNvPr id="80" name="Shape 80"/>
        <p:cNvGrpSpPr/>
        <p:nvPr/>
      </p:nvGrpSpPr>
      <p:grpSpPr>
        <a:xfrm>
          <a:off x="0" y="0"/>
          <a:ext cx="0" cy="0"/>
          <a:chOff x="0" y="0"/>
          <a:chExt cx="0" cy="0"/>
        </a:xfrm>
      </p:grpSpPr>
      <p:pic>
        <p:nvPicPr>
          <p:cNvPr descr="A picture containing indoor, tiled, sitting, photo&#10;&#10;Description automatically generated" id="81" name="Google Shape;81;p12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2" name="Google Shape;82;p122"/>
          <p:cNvSpPr/>
          <p:nvPr>
            <p:ph idx="2" type="pic"/>
          </p:nvPr>
        </p:nvSpPr>
        <p:spPr>
          <a:xfrm>
            <a:off x="0" y="0"/>
            <a:ext cx="5943600" cy="6414247"/>
          </a:xfrm>
          <a:prstGeom prst="rect">
            <a:avLst/>
          </a:prstGeom>
          <a:noFill/>
          <a:ln>
            <a:noFill/>
          </a:ln>
        </p:spPr>
        <p:txBody>
          <a:bodyPr anchorCtr="0" anchor="t" bIns="91425" lIns="146300" spcFirstLastPara="1" rIns="146300" wrap="square" tIns="91425">
            <a:spAutoFit/>
          </a:bodyPr>
          <a:lstStyle>
            <a:lvl1pPr lvl="0" marR="0" rtl="0" algn="l">
              <a:lnSpc>
                <a:spcPct val="90000"/>
              </a:lnSpc>
              <a:spcBef>
                <a:spcPts val="353"/>
              </a:spcBef>
              <a:spcAft>
                <a:spcPts val="0"/>
              </a:spcAft>
              <a:buClr>
                <a:schemeClr val="dk1"/>
              </a:buClr>
              <a:buSzPts val="1589"/>
              <a:buFont typeface="Noto Sans Symbols"/>
              <a:buChar char="·"/>
              <a:defRPr b="0" i="0" sz="1765"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274"/>
              </a:spcBef>
              <a:spcAft>
                <a:spcPts val="0"/>
              </a:spcAft>
              <a:buClr>
                <a:schemeClr val="dk1"/>
              </a:buClr>
              <a:buSzPts val="1235"/>
              <a:buFont typeface="Noto Sans Symbols"/>
              <a:buChar char="·"/>
              <a:defRPr b="0" i="0" sz="1372"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83" name="Google Shape;83;p122"/>
          <p:cNvSpPr txBox="1"/>
          <p:nvPr>
            <p:ph type="title"/>
          </p:nvPr>
        </p:nvSpPr>
        <p:spPr>
          <a:xfrm>
            <a:off x="6320416" y="289512"/>
            <a:ext cx="5491798" cy="732464"/>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rgbClr val="0078D7"/>
              </a:buClr>
              <a:buSzPts val="4500"/>
              <a:buFont typeface="Quattrocento Sans"/>
              <a:buNone/>
              <a:defRPr b="1" i="0" sz="450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22"/>
          <p:cNvSpPr txBox="1"/>
          <p:nvPr>
            <p:ph idx="1" type="body"/>
          </p:nvPr>
        </p:nvSpPr>
        <p:spPr>
          <a:xfrm>
            <a:off x="6318859" y="1084506"/>
            <a:ext cx="5493355" cy="1317284"/>
          </a:xfrm>
          <a:prstGeom prst="rect">
            <a:avLst/>
          </a:prstGeom>
          <a:noFill/>
          <a:ln>
            <a:noFill/>
          </a:ln>
        </p:spPr>
        <p:txBody>
          <a:bodyPr anchorCtr="0" anchor="t" bIns="91425" lIns="146300" spcFirstLastPara="1" rIns="146300" wrap="square" tIns="91425">
            <a:spAutoFit/>
          </a:bodyPr>
          <a:lstStyle>
            <a:lvl1pPr indent="-228600" lvl="0" marL="457200" algn="l">
              <a:lnSpc>
                <a:spcPct val="90000"/>
              </a:lnSpc>
              <a:spcBef>
                <a:spcPts val="520"/>
              </a:spcBef>
              <a:spcAft>
                <a:spcPts val="0"/>
              </a:spcAft>
              <a:buClr>
                <a:srgbClr val="00BCF3"/>
              </a:buClr>
              <a:buSzPts val="2340"/>
              <a:buNone/>
              <a:defRPr b="0" i="0" sz="2600">
                <a:solidFill>
                  <a:srgbClr val="00BCF3"/>
                </a:solidFill>
                <a:latin typeface="Quattrocento Sans"/>
                <a:ea typeface="Quattrocento Sans"/>
                <a:cs typeface="Quattrocento Sans"/>
                <a:sym typeface="Quattrocento Sans"/>
              </a:defRPr>
            </a:lvl1pPr>
            <a:lvl2pPr indent="-228600" lvl="1" marL="914400" algn="l">
              <a:lnSpc>
                <a:spcPct val="128571"/>
              </a:lnSpc>
              <a:spcBef>
                <a:spcPts val="1000"/>
              </a:spcBef>
              <a:spcAft>
                <a:spcPts val="0"/>
              </a:spcAft>
              <a:buClr>
                <a:srgbClr val="1A1A1A"/>
              </a:buClr>
              <a:buSzPts val="1260"/>
              <a:buNone/>
              <a:defRPr b="0" i="0" sz="1400">
                <a:solidFill>
                  <a:srgbClr val="1A1A1A"/>
                </a:solidFill>
                <a:latin typeface="Quattrocento Sans"/>
                <a:ea typeface="Quattrocento Sans"/>
                <a:cs typeface="Quattrocento Sans"/>
                <a:sym typeface="Quattrocento Sans"/>
              </a:defRPr>
            </a:lvl2pPr>
            <a:lvl3pPr indent="-297180" lvl="2" marL="1371600" algn="l">
              <a:lnSpc>
                <a:spcPct val="133333"/>
              </a:lnSpc>
              <a:spcBef>
                <a:spcPts val="1000"/>
              </a:spcBef>
              <a:spcAft>
                <a:spcPts val="0"/>
              </a:spcAft>
              <a:buClr>
                <a:schemeClr val="dk1"/>
              </a:buClr>
              <a:buSzPts val="1080"/>
              <a:buFont typeface="Arial"/>
              <a:buChar char="•"/>
              <a:defRPr b="0" i="0" sz="1200">
                <a:latin typeface="Quattrocento Sans"/>
                <a:ea typeface="Quattrocento Sans"/>
                <a:cs typeface="Quattrocento Sans"/>
                <a:sym typeface="Quattrocento Sans"/>
              </a:defRPr>
            </a:lvl3pPr>
            <a:lvl4pPr indent="-228600" lvl="3" marL="1828800" algn="l">
              <a:lnSpc>
                <a:spcPct val="90000"/>
              </a:lnSpc>
              <a:spcBef>
                <a:spcPts val="500"/>
              </a:spcBef>
              <a:spcAft>
                <a:spcPts val="0"/>
              </a:spcAft>
              <a:buClr>
                <a:schemeClr val="dk1"/>
              </a:buClr>
              <a:buSzPts val="1058"/>
              <a:buNone/>
              <a:defRPr/>
            </a:lvl4pPr>
            <a:lvl5pPr indent="-228600" lvl="4" marL="2286000" algn="l">
              <a:lnSpc>
                <a:spcPct val="90000"/>
              </a:lnSpc>
              <a:spcBef>
                <a:spcPts val="235"/>
              </a:spcBef>
              <a:spcAft>
                <a:spcPts val="0"/>
              </a:spcAft>
              <a:buClr>
                <a:schemeClr val="dk1"/>
              </a:buClr>
              <a:buSzPts val="1058"/>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con List">
  <p:cSld name="Icon List">
    <p:spTree>
      <p:nvGrpSpPr>
        <p:cNvPr id="85" name="Shape 85"/>
        <p:cNvGrpSpPr/>
        <p:nvPr/>
      </p:nvGrpSpPr>
      <p:grpSpPr>
        <a:xfrm>
          <a:off x="0" y="0"/>
          <a:ext cx="0" cy="0"/>
          <a:chOff x="0" y="0"/>
          <a:chExt cx="0" cy="0"/>
        </a:xfrm>
      </p:grpSpPr>
      <p:pic>
        <p:nvPicPr>
          <p:cNvPr descr="A picture containing indoor, tiled, sitting, photo&#10;&#10;Description automatically generated" id="86" name="Google Shape;86;p12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7" name="Google Shape;87;p123"/>
          <p:cNvSpPr/>
          <p:nvPr>
            <p:ph idx="2" type="pic"/>
          </p:nvPr>
        </p:nvSpPr>
        <p:spPr>
          <a:xfrm>
            <a:off x="6248400" y="0"/>
            <a:ext cx="5943600" cy="6414247"/>
          </a:xfrm>
          <a:prstGeom prst="rect">
            <a:avLst/>
          </a:prstGeom>
          <a:noFill/>
          <a:ln>
            <a:noFill/>
          </a:ln>
        </p:spPr>
        <p:txBody>
          <a:bodyPr anchorCtr="0" anchor="t" bIns="91425" lIns="146300" spcFirstLastPara="1" rIns="146300" wrap="square" tIns="91425">
            <a:spAutoFit/>
          </a:bodyPr>
          <a:lstStyle>
            <a:lvl1pPr lvl="0" marR="0" rtl="0" algn="l">
              <a:lnSpc>
                <a:spcPct val="90000"/>
              </a:lnSpc>
              <a:spcBef>
                <a:spcPts val="353"/>
              </a:spcBef>
              <a:spcAft>
                <a:spcPts val="0"/>
              </a:spcAft>
              <a:buClr>
                <a:schemeClr val="dk1"/>
              </a:buClr>
              <a:buSzPts val="1589"/>
              <a:buFont typeface="Noto Sans Symbols"/>
              <a:buChar char="·"/>
              <a:defRPr b="0" i="0" sz="1765" u="none" cap="none" strike="noStrike">
                <a:solidFill>
                  <a:schemeClr val="dk1"/>
                </a:solidFill>
                <a:latin typeface="Quattrocento Sans"/>
                <a:ea typeface="Quattrocento Sans"/>
                <a:cs typeface="Quattrocento Sans"/>
                <a:sym typeface="Quattrocento Sans"/>
              </a:defRPr>
            </a:lvl1pPr>
            <a:lvl2pPr lvl="1" marR="0" rtl="0" algn="l">
              <a:lnSpc>
                <a:spcPct val="90000"/>
              </a:lnSpc>
              <a:spcBef>
                <a:spcPts val="274"/>
              </a:spcBef>
              <a:spcAft>
                <a:spcPts val="0"/>
              </a:spcAft>
              <a:buClr>
                <a:schemeClr val="dk1"/>
              </a:buClr>
              <a:buSzPts val="1235"/>
              <a:buFont typeface="Noto Sans Symbols"/>
              <a:buChar char="·"/>
              <a:defRPr b="0" i="0" sz="1372"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88" name="Google Shape;88;p123"/>
          <p:cNvSpPr txBox="1"/>
          <p:nvPr>
            <p:ph type="title"/>
          </p:nvPr>
        </p:nvSpPr>
        <p:spPr>
          <a:xfrm>
            <a:off x="269240" y="289512"/>
            <a:ext cx="5491798" cy="732464"/>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rgbClr val="0078D7"/>
              </a:buClr>
              <a:buSzPts val="4500"/>
              <a:buFont typeface="Quattrocento Sans"/>
              <a:buNone/>
              <a:defRPr b="1" i="0" sz="450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23"/>
          <p:cNvSpPr txBox="1"/>
          <p:nvPr>
            <p:ph idx="1" type="body"/>
          </p:nvPr>
        </p:nvSpPr>
        <p:spPr>
          <a:xfrm>
            <a:off x="267683" y="1084505"/>
            <a:ext cx="5493355" cy="946926"/>
          </a:xfrm>
          <a:prstGeom prst="rect">
            <a:avLst/>
          </a:prstGeom>
          <a:noFill/>
          <a:ln>
            <a:noFill/>
          </a:ln>
        </p:spPr>
        <p:txBody>
          <a:bodyPr anchorCtr="0" anchor="t" bIns="91425" lIns="146300" spcFirstLastPara="1" rIns="146300" wrap="square" tIns="91425">
            <a:spAutoFit/>
          </a:bodyPr>
          <a:lstStyle>
            <a:lvl1pPr indent="-228600" lvl="0" marL="457200" algn="l">
              <a:lnSpc>
                <a:spcPct val="90000"/>
              </a:lnSpc>
              <a:spcBef>
                <a:spcPts val="520"/>
              </a:spcBef>
              <a:spcAft>
                <a:spcPts val="0"/>
              </a:spcAft>
              <a:buClr>
                <a:srgbClr val="00BCF3"/>
              </a:buClr>
              <a:buSzPts val="2340"/>
              <a:buNone/>
              <a:defRPr b="0" i="0" sz="2600">
                <a:solidFill>
                  <a:srgbClr val="00BCF3"/>
                </a:solidFill>
                <a:latin typeface="Quattrocento Sans"/>
                <a:ea typeface="Quattrocento Sans"/>
                <a:cs typeface="Quattrocento Sans"/>
                <a:sym typeface="Quattrocento Sans"/>
              </a:defRPr>
            </a:lvl1pPr>
            <a:lvl2pPr indent="-228600" lvl="1" marL="914400" algn="l">
              <a:lnSpc>
                <a:spcPct val="128571"/>
              </a:lnSpc>
              <a:spcBef>
                <a:spcPts val="1000"/>
              </a:spcBef>
              <a:spcAft>
                <a:spcPts val="0"/>
              </a:spcAft>
              <a:buClr>
                <a:srgbClr val="1A1A1A"/>
              </a:buClr>
              <a:buSzPts val="1260"/>
              <a:buNone/>
              <a:defRPr b="0" i="0" sz="1400">
                <a:solidFill>
                  <a:srgbClr val="1A1A1A"/>
                </a:solidFill>
                <a:latin typeface="Quattrocento Sans"/>
                <a:ea typeface="Quattrocento Sans"/>
                <a:cs typeface="Quattrocento Sans"/>
                <a:sym typeface="Quattrocento Sans"/>
              </a:defRPr>
            </a:lvl2pPr>
            <a:lvl3pPr indent="-297180" lvl="2" marL="1371600" algn="l">
              <a:lnSpc>
                <a:spcPct val="133333"/>
              </a:lnSpc>
              <a:spcBef>
                <a:spcPts val="1000"/>
              </a:spcBef>
              <a:spcAft>
                <a:spcPts val="0"/>
              </a:spcAft>
              <a:buClr>
                <a:schemeClr val="dk1"/>
              </a:buClr>
              <a:buSzPts val="1080"/>
              <a:buFont typeface="Arial"/>
              <a:buChar char="•"/>
              <a:defRPr b="0" i="0" sz="1200">
                <a:latin typeface="Quattrocento Sans"/>
                <a:ea typeface="Quattrocento Sans"/>
                <a:cs typeface="Quattrocento Sans"/>
                <a:sym typeface="Quattrocento Sans"/>
              </a:defRPr>
            </a:lvl3pPr>
            <a:lvl4pPr indent="-228600" lvl="3" marL="1828800" algn="l">
              <a:lnSpc>
                <a:spcPct val="90000"/>
              </a:lnSpc>
              <a:spcBef>
                <a:spcPts val="500"/>
              </a:spcBef>
              <a:spcAft>
                <a:spcPts val="0"/>
              </a:spcAft>
              <a:buClr>
                <a:schemeClr val="dk1"/>
              </a:buClr>
              <a:buSzPts val="1058"/>
              <a:buNone/>
              <a:defRPr/>
            </a:lvl4pPr>
            <a:lvl5pPr indent="-228600" lvl="4" marL="2286000" algn="l">
              <a:lnSpc>
                <a:spcPct val="90000"/>
              </a:lnSpc>
              <a:spcBef>
                <a:spcPts val="235"/>
              </a:spcBef>
              <a:spcAft>
                <a:spcPts val="0"/>
              </a:spcAft>
              <a:buClr>
                <a:schemeClr val="dk1"/>
              </a:buClr>
              <a:buSzPts val="1058"/>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0" name="Google Shape;90;p123"/>
          <p:cNvSpPr txBox="1"/>
          <p:nvPr>
            <p:ph idx="3" type="body"/>
          </p:nvPr>
        </p:nvSpPr>
        <p:spPr>
          <a:xfrm>
            <a:off x="267683" y="2926751"/>
            <a:ext cx="5493355" cy="415498"/>
          </a:xfrm>
          <a:prstGeom prst="rect">
            <a:avLst/>
          </a:prstGeom>
          <a:noFill/>
          <a:ln>
            <a:noFill/>
          </a:ln>
        </p:spPr>
        <p:txBody>
          <a:bodyPr anchorCtr="0" anchor="t" bIns="91425" lIns="146300" spcFirstLastPara="1" rIns="146300" wrap="square" tIns="91425">
            <a:spAutoFit/>
          </a:bodyPr>
          <a:lstStyle>
            <a:lvl1pPr indent="-228600" lvl="0" marL="457200" algn="l">
              <a:lnSpc>
                <a:spcPct val="90000"/>
              </a:lnSpc>
              <a:spcBef>
                <a:spcPts val="520"/>
              </a:spcBef>
              <a:spcAft>
                <a:spcPts val="0"/>
              </a:spcAft>
              <a:buClr>
                <a:srgbClr val="00BCF3"/>
              </a:buClr>
              <a:buSzPts val="2340"/>
              <a:buNone/>
              <a:defRPr b="0" i="0" sz="2600">
                <a:solidFill>
                  <a:srgbClr val="00BCF3"/>
                </a:solidFill>
                <a:latin typeface="Quattrocento Sans"/>
                <a:ea typeface="Quattrocento Sans"/>
                <a:cs typeface="Quattrocento Sans"/>
                <a:sym typeface="Quattrocento Sans"/>
              </a:defRPr>
            </a:lvl1pPr>
            <a:lvl2pPr indent="-228600" lvl="1" marL="914400" algn="l">
              <a:lnSpc>
                <a:spcPct val="128571"/>
              </a:lnSpc>
              <a:spcBef>
                <a:spcPts val="1000"/>
              </a:spcBef>
              <a:spcAft>
                <a:spcPts val="0"/>
              </a:spcAft>
              <a:buClr>
                <a:srgbClr val="1A1A1A"/>
              </a:buClr>
              <a:buSzPts val="1260"/>
              <a:buNone/>
              <a:defRPr b="0" i="0" sz="1400">
                <a:solidFill>
                  <a:srgbClr val="1A1A1A"/>
                </a:solidFill>
                <a:latin typeface="Quattrocento Sans"/>
                <a:ea typeface="Quattrocento Sans"/>
                <a:cs typeface="Quattrocento Sans"/>
                <a:sym typeface="Quattrocento Sans"/>
              </a:defRPr>
            </a:lvl2pPr>
            <a:lvl3pPr indent="-297180" lvl="2" marL="1371600" algn="l">
              <a:lnSpc>
                <a:spcPct val="133333"/>
              </a:lnSpc>
              <a:spcBef>
                <a:spcPts val="1000"/>
              </a:spcBef>
              <a:spcAft>
                <a:spcPts val="0"/>
              </a:spcAft>
              <a:buClr>
                <a:schemeClr val="dk1"/>
              </a:buClr>
              <a:buSzPts val="1080"/>
              <a:buFont typeface="Arial"/>
              <a:buChar char="•"/>
              <a:defRPr b="0" i="0" sz="1200">
                <a:latin typeface="Quattrocento Sans"/>
                <a:ea typeface="Quattrocento Sans"/>
                <a:cs typeface="Quattrocento Sans"/>
                <a:sym typeface="Quattrocento Sans"/>
              </a:defRPr>
            </a:lvl3pPr>
            <a:lvl4pPr indent="-228600" lvl="3" marL="1828800" algn="l">
              <a:lnSpc>
                <a:spcPct val="90000"/>
              </a:lnSpc>
              <a:spcBef>
                <a:spcPts val="500"/>
              </a:spcBef>
              <a:spcAft>
                <a:spcPts val="0"/>
              </a:spcAft>
              <a:buClr>
                <a:schemeClr val="dk1"/>
              </a:buClr>
              <a:buSzPts val="1058"/>
              <a:buNone/>
              <a:defRPr/>
            </a:lvl4pPr>
            <a:lvl5pPr indent="-228600" lvl="4" marL="2286000" algn="l">
              <a:lnSpc>
                <a:spcPct val="90000"/>
              </a:lnSpc>
              <a:spcBef>
                <a:spcPts val="235"/>
              </a:spcBef>
              <a:spcAft>
                <a:spcPts val="0"/>
              </a:spcAft>
              <a:buClr>
                <a:schemeClr val="dk1"/>
              </a:buClr>
              <a:buSzPts val="1058"/>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1" name="Google Shape;91;p123"/>
          <p:cNvSpPr/>
          <p:nvPr/>
        </p:nvSpPr>
        <p:spPr>
          <a:xfrm>
            <a:off x="484086" y="2993139"/>
            <a:ext cx="502920" cy="320409"/>
          </a:xfrm>
          <a:custGeom>
            <a:rect b="b" l="l" r="r" t="t"/>
            <a:pathLst>
              <a:path extrusionOk="0" h="217" w="344">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cap="sq" cmpd="sng" w="25400">
            <a:solidFill>
              <a:srgbClr val="00BCF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900">
              <a:solidFill>
                <a:srgbClr val="505050"/>
              </a:solidFill>
              <a:latin typeface="Quattrocento Sans"/>
              <a:ea typeface="Quattrocento Sans"/>
              <a:cs typeface="Quattrocento Sans"/>
              <a:sym typeface="Quattrocento Sans"/>
            </a:endParaRPr>
          </a:p>
        </p:txBody>
      </p:sp>
      <p:sp>
        <p:nvSpPr>
          <p:cNvPr id="92" name="Google Shape;92;p123"/>
          <p:cNvSpPr txBox="1"/>
          <p:nvPr>
            <p:ph idx="4" type="body"/>
          </p:nvPr>
        </p:nvSpPr>
        <p:spPr>
          <a:xfrm>
            <a:off x="267683" y="3841150"/>
            <a:ext cx="5493355" cy="415498"/>
          </a:xfrm>
          <a:prstGeom prst="rect">
            <a:avLst/>
          </a:prstGeom>
          <a:noFill/>
          <a:ln>
            <a:noFill/>
          </a:ln>
        </p:spPr>
        <p:txBody>
          <a:bodyPr anchorCtr="0" anchor="t" bIns="91425" lIns="146300" spcFirstLastPara="1" rIns="146300" wrap="square" tIns="91425">
            <a:spAutoFit/>
          </a:bodyPr>
          <a:lstStyle>
            <a:lvl1pPr indent="-228600" lvl="0" marL="457200" algn="l">
              <a:lnSpc>
                <a:spcPct val="90000"/>
              </a:lnSpc>
              <a:spcBef>
                <a:spcPts val="520"/>
              </a:spcBef>
              <a:spcAft>
                <a:spcPts val="0"/>
              </a:spcAft>
              <a:buClr>
                <a:srgbClr val="00BCF3"/>
              </a:buClr>
              <a:buSzPts val="2340"/>
              <a:buNone/>
              <a:defRPr b="0" i="0" sz="2600">
                <a:solidFill>
                  <a:srgbClr val="00BCF3"/>
                </a:solidFill>
                <a:latin typeface="Quattrocento Sans"/>
                <a:ea typeface="Quattrocento Sans"/>
                <a:cs typeface="Quattrocento Sans"/>
                <a:sym typeface="Quattrocento Sans"/>
              </a:defRPr>
            </a:lvl1pPr>
            <a:lvl2pPr indent="-228600" lvl="1" marL="914400" algn="l">
              <a:lnSpc>
                <a:spcPct val="128571"/>
              </a:lnSpc>
              <a:spcBef>
                <a:spcPts val="1000"/>
              </a:spcBef>
              <a:spcAft>
                <a:spcPts val="0"/>
              </a:spcAft>
              <a:buClr>
                <a:srgbClr val="1A1A1A"/>
              </a:buClr>
              <a:buSzPts val="1260"/>
              <a:buNone/>
              <a:defRPr b="0" i="0" sz="1400">
                <a:solidFill>
                  <a:srgbClr val="1A1A1A"/>
                </a:solidFill>
                <a:latin typeface="Quattrocento Sans"/>
                <a:ea typeface="Quattrocento Sans"/>
                <a:cs typeface="Quattrocento Sans"/>
                <a:sym typeface="Quattrocento Sans"/>
              </a:defRPr>
            </a:lvl2pPr>
            <a:lvl3pPr indent="-297180" lvl="2" marL="1371600" algn="l">
              <a:lnSpc>
                <a:spcPct val="133333"/>
              </a:lnSpc>
              <a:spcBef>
                <a:spcPts val="1000"/>
              </a:spcBef>
              <a:spcAft>
                <a:spcPts val="0"/>
              </a:spcAft>
              <a:buClr>
                <a:schemeClr val="dk1"/>
              </a:buClr>
              <a:buSzPts val="1080"/>
              <a:buFont typeface="Arial"/>
              <a:buChar char="•"/>
              <a:defRPr b="0" i="0" sz="1200">
                <a:latin typeface="Quattrocento Sans"/>
                <a:ea typeface="Quattrocento Sans"/>
                <a:cs typeface="Quattrocento Sans"/>
                <a:sym typeface="Quattrocento Sans"/>
              </a:defRPr>
            </a:lvl3pPr>
            <a:lvl4pPr indent="-228600" lvl="3" marL="1828800" algn="l">
              <a:lnSpc>
                <a:spcPct val="90000"/>
              </a:lnSpc>
              <a:spcBef>
                <a:spcPts val="500"/>
              </a:spcBef>
              <a:spcAft>
                <a:spcPts val="0"/>
              </a:spcAft>
              <a:buClr>
                <a:schemeClr val="dk1"/>
              </a:buClr>
              <a:buSzPts val="1058"/>
              <a:buNone/>
              <a:defRPr/>
            </a:lvl4pPr>
            <a:lvl5pPr indent="-228600" lvl="4" marL="2286000" algn="l">
              <a:lnSpc>
                <a:spcPct val="90000"/>
              </a:lnSpc>
              <a:spcBef>
                <a:spcPts val="235"/>
              </a:spcBef>
              <a:spcAft>
                <a:spcPts val="0"/>
              </a:spcAft>
              <a:buClr>
                <a:schemeClr val="dk1"/>
              </a:buClr>
              <a:buSzPts val="1058"/>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3" name="Google Shape;93;p123"/>
          <p:cNvSpPr txBox="1"/>
          <p:nvPr>
            <p:ph idx="5" type="body"/>
          </p:nvPr>
        </p:nvSpPr>
        <p:spPr>
          <a:xfrm>
            <a:off x="267683" y="4742103"/>
            <a:ext cx="5493355" cy="415498"/>
          </a:xfrm>
          <a:prstGeom prst="rect">
            <a:avLst/>
          </a:prstGeom>
          <a:noFill/>
          <a:ln>
            <a:noFill/>
          </a:ln>
        </p:spPr>
        <p:txBody>
          <a:bodyPr anchorCtr="0" anchor="t" bIns="91425" lIns="146300" spcFirstLastPara="1" rIns="146300" wrap="square" tIns="91425">
            <a:spAutoFit/>
          </a:bodyPr>
          <a:lstStyle>
            <a:lvl1pPr indent="-228600" lvl="0" marL="457200" algn="l">
              <a:lnSpc>
                <a:spcPct val="90000"/>
              </a:lnSpc>
              <a:spcBef>
                <a:spcPts val="520"/>
              </a:spcBef>
              <a:spcAft>
                <a:spcPts val="0"/>
              </a:spcAft>
              <a:buClr>
                <a:srgbClr val="00BCF3"/>
              </a:buClr>
              <a:buSzPts val="2340"/>
              <a:buNone/>
              <a:defRPr b="0" i="0" sz="2600">
                <a:solidFill>
                  <a:srgbClr val="00BCF3"/>
                </a:solidFill>
                <a:latin typeface="Quattrocento Sans"/>
                <a:ea typeface="Quattrocento Sans"/>
                <a:cs typeface="Quattrocento Sans"/>
                <a:sym typeface="Quattrocento Sans"/>
              </a:defRPr>
            </a:lvl1pPr>
            <a:lvl2pPr indent="-228600" lvl="1" marL="914400" algn="l">
              <a:lnSpc>
                <a:spcPct val="128571"/>
              </a:lnSpc>
              <a:spcBef>
                <a:spcPts val="1000"/>
              </a:spcBef>
              <a:spcAft>
                <a:spcPts val="0"/>
              </a:spcAft>
              <a:buClr>
                <a:srgbClr val="1A1A1A"/>
              </a:buClr>
              <a:buSzPts val="1260"/>
              <a:buNone/>
              <a:defRPr b="0" i="0" sz="1400">
                <a:solidFill>
                  <a:srgbClr val="1A1A1A"/>
                </a:solidFill>
                <a:latin typeface="Quattrocento Sans"/>
                <a:ea typeface="Quattrocento Sans"/>
                <a:cs typeface="Quattrocento Sans"/>
                <a:sym typeface="Quattrocento Sans"/>
              </a:defRPr>
            </a:lvl2pPr>
            <a:lvl3pPr indent="-297180" lvl="2" marL="1371600" algn="l">
              <a:lnSpc>
                <a:spcPct val="133333"/>
              </a:lnSpc>
              <a:spcBef>
                <a:spcPts val="1000"/>
              </a:spcBef>
              <a:spcAft>
                <a:spcPts val="0"/>
              </a:spcAft>
              <a:buClr>
                <a:schemeClr val="dk1"/>
              </a:buClr>
              <a:buSzPts val="1080"/>
              <a:buFont typeface="Arial"/>
              <a:buChar char="•"/>
              <a:defRPr b="0" i="0" sz="1200">
                <a:latin typeface="Quattrocento Sans"/>
                <a:ea typeface="Quattrocento Sans"/>
                <a:cs typeface="Quattrocento Sans"/>
                <a:sym typeface="Quattrocento Sans"/>
              </a:defRPr>
            </a:lvl3pPr>
            <a:lvl4pPr indent="-228600" lvl="3" marL="1828800" algn="l">
              <a:lnSpc>
                <a:spcPct val="90000"/>
              </a:lnSpc>
              <a:spcBef>
                <a:spcPts val="500"/>
              </a:spcBef>
              <a:spcAft>
                <a:spcPts val="0"/>
              </a:spcAft>
              <a:buClr>
                <a:schemeClr val="dk1"/>
              </a:buClr>
              <a:buSzPts val="1058"/>
              <a:buNone/>
              <a:defRPr/>
            </a:lvl4pPr>
            <a:lvl5pPr indent="-228600" lvl="4" marL="2286000" algn="l">
              <a:lnSpc>
                <a:spcPct val="90000"/>
              </a:lnSpc>
              <a:spcBef>
                <a:spcPts val="235"/>
              </a:spcBef>
              <a:spcAft>
                <a:spcPts val="0"/>
              </a:spcAft>
              <a:buClr>
                <a:schemeClr val="dk1"/>
              </a:buClr>
              <a:buSzPts val="1058"/>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4" name="Google Shape;94;p123"/>
          <p:cNvSpPr/>
          <p:nvPr/>
        </p:nvSpPr>
        <p:spPr>
          <a:xfrm>
            <a:off x="544522" y="3896381"/>
            <a:ext cx="365760" cy="315833"/>
          </a:xfrm>
          <a:custGeom>
            <a:rect b="b" l="l" r="r" t="t"/>
            <a:pathLst>
              <a:path extrusionOk="0" h="212" w="245">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cap="sq" cmpd="sng" w="25400">
            <a:solidFill>
              <a:srgbClr val="00BCF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5" name="Google Shape;95;p123"/>
          <p:cNvSpPr/>
          <p:nvPr/>
        </p:nvSpPr>
        <p:spPr>
          <a:xfrm>
            <a:off x="457200" y="4787220"/>
            <a:ext cx="509767" cy="365760"/>
          </a:xfrm>
          <a:custGeom>
            <a:rect b="b" l="l" r="r" t="t"/>
            <a:pathLst>
              <a:path extrusionOk="0" h="302" w="420">
                <a:moveTo>
                  <a:pt x="134" y="154"/>
                </a:moveTo>
                <a:cubicBezTo>
                  <a:pt x="134" y="141"/>
                  <a:pt x="144" y="131"/>
                  <a:pt x="157" y="131"/>
                </a:cubicBezTo>
                <a:cubicBezTo>
                  <a:pt x="169" y="131"/>
                  <a:pt x="180" y="141"/>
                  <a:pt x="180" y="154"/>
                </a:cubicBezTo>
                <a:cubicBezTo>
                  <a:pt x="180" y="167"/>
                  <a:pt x="169" y="177"/>
                  <a:pt x="157" y="177"/>
                </a:cubicBezTo>
                <a:cubicBezTo>
                  <a:pt x="144" y="177"/>
                  <a:pt x="134" y="167"/>
                  <a:pt x="134" y="154"/>
                </a:cubicBezTo>
                <a:close/>
                <a:moveTo>
                  <a:pt x="241" y="154"/>
                </a:moveTo>
                <a:cubicBezTo>
                  <a:pt x="241" y="167"/>
                  <a:pt x="251" y="177"/>
                  <a:pt x="264" y="177"/>
                </a:cubicBezTo>
                <a:cubicBezTo>
                  <a:pt x="276" y="177"/>
                  <a:pt x="287" y="167"/>
                  <a:pt x="287" y="154"/>
                </a:cubicBezTo>
                <a:cubicBezTo>
                  <a:pt x="287" y="141"/>
                  <a:pt x="276" y="131"/>
                  <a:pt x="264" y="131"/>
                </a:cubicBezTo>
                <a:cubicBezTo>
                  <a:pt x="251" y="131"/>
                  <a:pt x="241" y="141"/>
                  <a:pt x="241" y="154"/>
                </a:cubicBezTo>
                <a:close/>
                <a:moveTo>
                  <a:pt x="276" y="302"/>
                </a:moveTo>
                <a:cubicBezTo>
                  <a:pt x="276" y="302"/>
                  <a:pt x="276" y="302"/>
                  <a:pt x="410" y="168"/>
                </a:cubicBezTo>
                <a:cubicBezTo>
                  <a:pt x="420" y="158"/>
                  <a:pt x="420" y="142"/>
                  <a:pt x="410" y="132"/>
                </a:cubicBezTo>
                <a:cubicBezTo>
                  <a:pt x="410" y="132"/>
                  <a:pt x="410" y="132"/>
                  <a:pt x="276" y="0"/>
                </a:cubicBezTo>
                <a:moveTo>
                  <a:pt x="144" y="0"/>
                </a:moveTo>
                <a:cubicBezTo>
                  <a:pt x="10" y="132"/>
                  <a:pt x="10" y="132"/>
                  <a:pt x="10" y="132"/>
                </a:cubicBezTo>
                <a:cubicBezTo>
                  <a:pt x="0" y="142"/>
                  <a:pt x="0" y="158"/>
                  <a:pt x="10" y="168"/>
                </a:cubicBezTo>
                <a:cubicBezTo>
                  <a:pt x="145" y="302"/>
                  <a:pt x="145" y="302"/>
                  <a:pt x="145" y="302"/>
                </a:cubicBezTo>
              </a:path>
            </a:pathLst>
          </a:custGeom>
          <a:noFill/>
          <a:ln cap="sq" cmpd="sng" w="25400">
            <a:solidFill>
              <a:srgbClr val="00BCF3"/>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xagon Grid">
  <p:cSld name="Hexagon Grid">
    <p:spTree>
      <p:nvGrpSpPr>
        <p:cNvPr id="96" name="Shape 96"/>
        <p:cNvGrpSpPr/>
        <p:nvPr/>
      </p:nvGrpSpPr>
      <p:grpSpPr>
        <a:xfrm>
          <a:off x="0" y="0"/>
          <a:ext cx="0" cy="0"/>
          <a:chOff x="0" y="0"/>
          <a:chExt cx="0" cy="0"/>
        </a:xfrm>
      </p:grpSpPr>
      <p:pic>
        <p:nvPicPr>
          <p:cNvPr descr="A picture containing indoor, tiled, sitting, photo&#10;&#10;Description automatically generated" id="97" name="Google Shape;97;p12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98" name="Google Shape;98;p124"/>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rgbClr val="0078D7"/>
              </a:buClr>
              <a:buSzPts val="4500"/>
              <a:buFont typeface="Quattrocento Sans"/>
              <a:buNone/>
              <a:defRPr b="1" i="0" sz="450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99" name="Google Shape;99;p124"/>
          <p:cNvGrpSpPr/>
          <p:nvPr/>
        </p:nvGrpSpPr>
        <p:grpSpPr>
          <a:xfrm>
            <a:off x="462900" y="1233801"/>
            <a:ext cx="11236042" cy="4938399"/>
            <a:chOff x="462899" y="1206907"/>
            <a:chExt cx="11370513" cy="4939901"/>
          </a:xfrm>
        </p:grpSpPr>
        <p:sp>
          <p:nvSpPr>
            <p:cNvPr id="100" name="Google Shape;100;p124"/>
            <p:cNvSpPr/>
            <p:nvPr/>
          </p:nvSpPr>
          <p:spPr>
            <a:xfrm>
              <a:off x="462899" y="2215436"/>
              <a:ext cx="2251800" cy="1941207"/>
            </a:xfrm>
            <a:prstGeom prst="hexagon">
              <a:avLst>
                <a:gd fmla="val 25000" name="adj"/>
                <a:gd fmla="val 115470" name="vf"/>
              </a:avLst>
            </a:prstGeom>
            <a:solidFill>
              <a:srgbClr val="00BCF3"/>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101" name="Google Shape;101;p124"/>
            <p:cNvSpPr/>
            <p:nvPr/>
          </p:nvSpPr>
          <p:spPr>
            <a:xfrm>
              <a:off x="2298790" y="3209018"/>
              <a:ext cx="2251800" cy="1941207"/>
            </a:xfrm>
            <a:prstGeom prst="hexagon">
              <a:avLst>
                <a:gd fmla="val 25000" name="adj"/>
                <a:gd fmla="val 115470" name="vf"/>
              </a:avLst>
            </a:prstGeom>
            <a:solidFill>
              <a:schemeClr val="accen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102" name="Google Shape;102;p124"/>
            <p:cNvSpPr/>
            <p:nvPr/>
          </p:nvSpPr>
          <p:spPr>
            <a:xfrm>
              <a:off x="4114277" y="2201989"/>
              <a:ext cx="2251800" cy="1941207"/>
            </a:xfrm>
            <a:prstGeom prst="hexagon">
              <a:avLst>
                <a:gd fmla="val 25000" name="adj"/>
                <a:gd fmla="val 115470" name="vf"/>
              </a:avLst>
            </a:prstGeom>
            <a:solidFill>
              <a:srgbClr val="00BCF3"/>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103" name="Google Shape;103;p124"/>
            <p:cNvSpPr/>
            <p:nvPr/>
          </p:nvSpPr>
          <p:spPr>
            <a:xfrm>
              <a:off x="5936722" y="3209018"/>
              <a:ext cx="2251800" cy="1941207"/>
            </a:xfrm>
            <a:prstGeom prst="hexagon">
              <a:avLst>
                <a:gd fmla="val 25000" name="adj"/>
                <a:gd fmla="val 115470" name="vf"/>
              </a:avLst>
            </a:prstGeom>
            <a:solidFill>
              <a:schemeClr val="accen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104" name="Google Shape;104;p124"/>
            <p:cNvSpPr/>
            <p:nvPr/>
          </p:nvSpPr>
          <p:spPr>
            <a:xfrm>
              <a:off x="7759167" y="2201989"/>
              <a:ext cx="2251800" cy="1941207"/>
            </a:xfrm>
            <a:prstGeom prst="hexagon">
              <a:avLst>
                <a:gd fmla="val 25000" name="adj"/>
                <a:gd fmla="val 115470" name="vf"/>
              </a:avLst>
            </a:prstGeom>
            <a:solidFill>
              <a:srgbClr val="00BCF3"/>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105" name="Google Shape;105;p124"/>
            <p:cNvSpPr/>
            <p:nvPr/>
          </p:nvSpPr>
          <p:spPr>
            <a:xfrm>
              <a:off x="9581612" y="3209018"/>
              <a:ext cx="2251800" cy="1941207"/>
            </a:xfrm>
            <a:prstGeom prst="hexagon">
              <a:avLst>
                <a:gd fmla="val 25000" name="adj"/>
                <a:gd fmla="val 115470" name="vf"/>
              </a:avLst>
            </a:prstGeom>
            <a:solidFill>
              <a:schemeClr val="accent1"/>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106" name="Google Shape;106;p124"/>
            <p:cNvSpPr/>
            <p:nvPr/>
          </p:nvSpPr>
          <p:spPr>
            <a:xfrm>
              <a:off x="2291699" y="1206907"/>
              <a:ext cx="2251800" cy="1941207"/>
            </a:xfrm>
            <a:prstGeom prst="hexagon">
              <a:avLst>
                <a:gd fmla="val 25000" name="adj"/>
                <a:gd fmla="val 115470" name="vf"/>
              </a:avLst>
            </a:prstGeom>
            <a:solidFill>
              <a:schemeClr val="lt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107" name="Google Shape;107;p124"/>
            <p:cNvSpPr/>
            <p:nvPr/>
          </p:nvSpPr>
          <p:spPr>
            <a:xfrm>
              <a:off x="4107052" y="4205601"/>
              <a:ext cx="2251800" cy="1941207"/>
            </a:xfrm>
            <a:prstGeom prst="hexagon">
              <a:avLst>
                <a:gd fmla="val 25000" name="adj"/>
                <a:gd fmla="val 115470" name="vf"/>
              </a:avLst>
            </a:prstGeom>
            <a:solidFill>
              <a:schemeClr val="lt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108" name="Google Shape;108;p124"/>
            <p:cNvSpPr/>
            <p:nvPr/>
          </p:nvSpPr>
          <p:spPr>
            <a:xfrm>
              <a:off x="5935852" y="1206907"/>
              <a:ext cx="2251800" cy="1941207"/>
            </a:xfrm>
            <a:prstGeom prst="hexagon">
              <a:avLst>
                <a:gd fmla="val 25000" name="adj"/>
                <a:gd fmla="val 115470" name="vf"/>
              </a:avLst>
            </a:prstGeom>
            <a:solidFill>
              <a:schemeClr val="lt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109" name="Google Shape;109;p124"/>
            <p:cNvSpPr/>
            <p:nvPr/>
          </p:nvSpPr>
          <p:spPr>
            <a:xfrm>
              <a:off x="7764652" y="4205601"/>
              <a:ext cx="2251800" cy="1941207"/>
            </a:xfrm>
            <a:prstGeom prst="hexagon">
              <a:avLst>
                <a:gd fmla="val 25000" name="adj"/>
                <a:gd fmla="val 115470" name="vf"/>
              </a:avLst>
            </a:prstGeom>
            <a:solidFill>
              <a:schemeClr val="lt2"/>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Non-bulleted text">
  <p:cSld name="Two Column Non-bulleted text">
    <p:spTree>
      <p:nvGrpSpPr>
        <p:cNvPr id="110" name="Shape 110"/>
        <p:cNvGrpSpPr/>
        <p:nvPr/>
      </p:nvGrpSpPr>
      <p:grpSpPr>
        <a:xfrm>
          <a:off x="0" y="0"/>
          <a:ext cx="0" cy="0"/>
          <a:chOff x="0" y="0"/>
          <a:chExt cx="0" cy="0"/>
        </a:xfrm>
      </p:grpSpPr>
      <p:pic>
        <p:nvPicPr>
          <p:cNvPr descr="A picture containing indoor, tiled, sitting, photo&#10;&#10;Description automatically generated" id="111" name="Google Shape;111;p12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2" name="Google Shape;112;p125"/>
          <p:cNvSpPr txBox="1"/>
          <p:nvPr>
            <p:ph idx="1" type="body"/>
          </p:nvPr>
        </p:nvSpPr>
        <p:spPr>
          <a:xfrm>
            <a:off x="269239" y="1101565"/>
            <a:ext cx="5557834" cy="1354944"/>
          </a:xfrm>
          <a:prstGeom prst="rect">
            <a:avLst/>
          </a:prstGeom>
          <a:noFill/>
          <a:ln>
            <a:noFill/>
          </a:ln>
        </p:spPr>
        <p:txBody>
          <a:bodyPr anchorCtr="0" anchor="t" bIns="91425" lIns="146300" spcFirstLastPara="1" rIns="146300" wrap="square" tIns="91425">
            <a:spAutoFit/>
          </a:bodyPr>
          <a:lstStyle>
            <a:lvl1pPr indent="-228600" lvl="0" marL="457200" algn="l">
              <a:lnSpc>
                <a:spcPct val="90000"/>
              </a:lnSpc>
              <a:spcBef>
                <a:spcPts val="1200"/>
              </a:spcBef>
              <a:spcAft>
                <a:spcPts val="0"/>
              </a:spcAft>
              <a:buClr>
                <a:schemeClr val="dk1"/>
              </a:buClr>
              <a:buSzPts val="1589"/>
              <a:buFont typeface="Noto Sans Symbols"/>
              <a:buNone/>
              <a:defRPr b="0" sz="1765">
                <a:latin typeface="Quattrocento Sans"/>
                <a:ea typeface="Quattrocento Sans"/>
                <a:cs typeface="Quattrocento Sans"/>
                <a:sym typeface="Quattrocento Sans"/>
              </a:defRPr>
            </a:lvl1pPr>
            <a:lvl2pPr indent="-228600" lvl="1" marL="914400" algn="l">
              <a:lnSpc>
                <a:spcPct val="90000"/>
              </a:lnSpc>
              <a:spcBef>
                <a:spcPts val="274"/>
              </a:spcBef>
              <a:spcAft>
                <a:spcPts val="0"/>
              </a:spcAft>
              <a:buClr>
                <a:schemeClr val="dk1"/>
              </a:buClr>
              <a:buSzPts val="1235"/>
              <a:buFont typeface="Noto Sans Symbols"/>
              <a:buNone/>
              <a:defRPr b="0" sz="1372"/>
            </a:lvl2pPr>
            <a:lvl3pPr indent="-228600" lvl="2" marL="1371600" algn="l">
              <a:lnSpc>
                <a:spcPct val="90000"/>
              </a:lnSpc>
              <a:spcBef>
                <a:spcPts val="274"/>
              </a:spcBef>
              <a:spcAft>
                <a:spcPts val="0"/>
              </a:spcAft>
              <a:buClr>
                <a:schemeClr val="dk1"/>
              </a:buClr>
              <a:buSzPts val="1235"/>
              <a:buFont typeface="Noto Sans Symbols"/>
              <a:buNone/>
              <a:defRPr b="0" sz="1372"/>
            </a:lvl3pPr>
            <a:lvl4pPr indent="-228600" lvl="3" marL="1828800" algn="l">
              <a:lnSpc>
                <a:spcPct val="90000"/>
              </a:lnSpc>
              <a:spcBef>
                <a:spcPts val="274"/>
              </a:spcBef>
              <a:spcAft>
                <a:spcPts val="0"/>
              </a:spcAft>
              <a:buClr>
                <a:schemeClr val="dk1"/>
              </a:buClr>
              <a:buSzPts val="1235"/>
              <a:buFont typeface="Noto Sans Symbols"/>
              <a:buNone/>
              <a:defRPr b="0" sz="1372"/>
            </a:lvl4pPr>
            <a:lvl5pPr indent="-228600" lvl="4" marL="2286000" algn="l">
              <a:lnSpc>
                <a:spcPct val="90000"/>
              </a:lnSpc>
              <a:spcBef>
                <a:spcPts val="274"/>
              </a:spcBef>
              <a:spcAft>
                <a:spcPts val="0"/>
              </a:spcAft>
              <a:buClr>
                <a:schemeClr val="dk1"/>
              </a:buClr>
              <a:buSzPts val="1235"/>
              <a:buFont typeface="Noto Sans Symbols"/>
              <a:buNone/>
              <a:defRPr b="0" sz="1372"/>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3" name="Google Shape;113;p125"/>
          <p:cNvSpPr txBox="1"/>
          <p:nvPr>
            <p:ph idx="2" type="body"/>
          </p:nvPr>
        </p:nvSpPr>
        <p:spPr>
          <a:xfrm>
            <a:off x="6368263" y="1101565"/>
            <a:ext cx="5557834" cy="1789491"/>
          </a:xfrm>
          <a:prstGeom prst="rect">
            <a:avLst/>
          </a:prstGeom>
          <a:noFill/>
          <a:ln>
            <a:noFill/>
          </a:ln>
        </p:spPr>
        <p:txBody>
          <a:bodyPr anchorCtr="0" anchor="t" bIns="91425" lIns="146300" spcFirstLastPara="1" rIns="146300" wrap="square" tIns="91425">
            <a:spAutoFit/>
          </a:bodyPr>
          <a:lstStyle>
            <a:lvl1pPr indent="-228600" lvl="0" marL="457200" algn="l">
              <a:lnSpc>
                <a:spcPct val="90000"/>
              </a:lnSpc>
              <a:spcBef>
                <a:spcPts val="1200"/>
              </a:spcBef>
              <a:spcAft>
                <a:spcPts val="0"/>
              </a:spcAft>
              <a:buClr>
                <a:schemeClr val="dk1"/>
              </a:buClr>
              <a:buSzPts val="1589"/>
              <a:buFont typeface="Arial"/>
              <a:buNone/>
              <a:defRPr b="0" sz="1765">
                <a:solidFill>
                  <a:schemeClr val="dk1"/>
                </a:solidFill>
                <a:latin typeface="Quattrocento Sans"/>
                <a:ea typeface="Quattrocento Sans"/>
                <a:cs typeface="Quattrocento Sans"/>
                <a:sym typeface="Quattrocento Sans"/>
              </a:defRPr>
            </a:lvl1pPr>
            <a:lvl2pPr indent="-228600" lvl="1" marL="914400" algn="l">
              <a:lnSpc>
                <a:spcPct val="90000"/>
              </a:lnSpc>
              <a:spcBef>
                <a:spcPts val="274"/>
              </a:spcBef>
              <a:spcAft>
                <a:spcPts val="0"/>
              </a:spcAft>
              <a:buClr>
                <a:schemeClr val="dk1"/>
              </a:buClr>
              <a:buSzPts val="1235"/>
              <a:buFont typeface="Arial"/>
              <a:buNone/>
              <a:defRPr b="0" sz="1372">
                <a:solidFill>
                  <a:schemeClr val="dk1"/>
                </a:solidFill>
                <a:latin typeface="Quattrocento Sans"/>
                <a:ea typeface="Quattrocento Sans"/>
                <a:cs typeface="Quattrocento Sans"/>
                <a:sym typeface="Quattrocento Sans"/>
              </a:defRPr>
            </a:lvl2pPr>
            <a:lvl3pPr indent="-228600" lvl="2" marL="1371600" algn="l">
              <a:lnSpc>
                <a:spcPct val="90000"/>
              </a:lnSpc>
              <a:spcBef>
                <a:spcPts val="274"/>
              </a:spcBef>
              <a:spcAft>
                <a:spcPts val="0"/>
              </a:spcAft>
              <a:buClr>
                <a:schemeClr val="dk1"/>
              </a:buClr>
              <a:buSzPts val="1235"/>
              <a:buFont typeface="Arial"/>
              <a:buNone/>
              <a:defRPr b="0" sz="1372">
                <a:solidFill>
                  <a:schemeClr val="dk1"/>
                </a:solidFill>
                <a:latin typeface="Quattrocento Sans"/>
                <a:ea typeface="Quattrocento Sans"/>
                <a:cs typeface="Quattrocento Sans"/>
                <a:sym typeface="Quattrocento Sans"/>
              </a:defRPr>
            </a:lvl3pPr>
            <a:lvl4pPr indent="-228600" lvl="3" marL="1828800" algn="l">
              <a:lnSpc>
                <a:spcPct val="90000"/>
              </a:lnSpc>
              <a:spcBef>
                <a:spcPts val="274"/>
              </a:spcBef>
              <a:spcAft>
                <a:spcPts val="0"/>
              </a:spcAft>
              <a:buClr>
                <a:schemeClr val="dk1"/>
              </a:buClr>
              <a:buSzPts val="1235"/>
              <a:buFont typeface="Arial"/>
              <a:buNone/>
              <a:defRPr b="0" sz="1372">
                <a:solidFill>
                  <a:schemeClr val="dk1"/>
                </a:solidFill>
                <a:latin typeface="Quattrocento Sans"/>
                <a:ea typeface="Quattrocento Sans"/>
                <a:cs typeface="Quattrocento Sans"/>
                <a:sym typeface="Quattrocento Sans"/>
              </a:defRPr>
            </a:lvl4pPr>
            <a:lvl5pPr indent="-228600" lvl="4" marL="2286000" algn="l">
              <a:lnSpc>
                <a:spcPct val="90000"/>
              </a:lnSpc>
              <a:spcBef>
                <a:spcPts val="274"/>
              </a:spcBef>
              <a:spcAft>
                <a:spcPts val="0"/>
              </a:spcAft>
              <a:buClr>
                <a:schemeClr val="dk1"/>
              </a:buClr>
              <a:buSzPts val="1235"/>
              <a:buFont typeface="Arial"/>
              <a:buNone/>
              <a:defRPr b="0" sz="1372">
                <a:solidFill>
                  <a:schemeClr val="dk1"/>
                </a:solidFill>
                <a:latin typeface="Quattrocento Sans"/>
                <a:ea typeface="Quattrocento Sans"/>
                <a:cs typeface="Quattrocento Sans"/>
                <a:sym typeface="Quattrocento Sans"/>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4" name="Google Shape;114;p125"/>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rgbClr val="0078D7"/>
              </a:buClr>
              <a:buSzPts val="4500"/>
              <a:buFont typeface="Quattrocento Sans"/>
              <a:buNone/>
              <a:defRPr b="1" i="0" sz="450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115" name="Shape 115"/>
        <p:cNvGrpSpPr/>
        <p:nvPr/>
      </p:nvGrpSpPr>
      <p:grpSpPr>
        <a:xfrm>
          <a:off x="0" y="0"/>
          <a:ext cx="0" cy="0"/>
          <a:chOff x="0" y="0"/>
          <a:chExt cx="0" cy="0"/>
        </a:xfrm>
      </p:grpSpPr>
      <p:pic>
        <p:nvPicPr>
          <p:cNvPr descr="A picture containing honeycomb, white&#10;&#10;Description automatically generated" id="116" name="Google Shape;116;p12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17" name="Google Shape;117;p126"/>
          <p:cNvSpPr txBox="1"/>
          <p:nvPr>
            <p:ph idx="1" type="body"/>
          </p:nvPr>
        </p:nvSpPr>
        <p:spPr>
          <a:xfrm>
            <a:off x="294577" y="1071059"/>
            <a:ext cx="11655078" cy="974626"/>
          </a:xfrm>
          <a:prstGeom prst="rect">
            <a:avLst/>
          </a:prstGeom>
          <a:noFill/>
          <a:ln>
            <a:noFill/>
          </a:ln>
        </p:spPr>
        <p:txBody>
          <a:bodyPr anchorCtr="0" anchor="t" bIns="91425" lIns="146300" spcFirstLastPara="1" rIns="146300" wrap="square" tIns="91425">
            <a:spAutoFit/>
          </a:bodyPr>
          <a:lstStyle>
            <a:lvl1pPr indent="-228600" lvl="0" marL="457200" algn="l">
              <a:lnSpc>
                <a:spcPct val="90000"/>
              </a:lnSpc>
              <a:spcBef>
                <a:spcPts val="1200"/>
              </a:spcBef>
              <a:spcAft>
                <a:spcPts val="0"/>
              </a:spcAft>
              <a:buClr>
                <a:schemeClr val="lt1"/>
              </a:buClr>
              <a:buSzPts val="2520"/>
              <a:buNone/>
              <a:defRPr b="0" i="0" sz="2800">
                <a:solidFill>
                  <a:schemeClr val="lt1"/>
                </a:solidFill>
                <a:latin typeface="Quattrocento Sans"/>
                <a:ea typeface="Quattrocento Sans"/>
                <a:cs typeface="Quattrocento Sans"/>
                <a:sym typeface="Quattrocento Sans"/>
              </a:defRPr>
            </a:lvl1pPr>
            <a:lvl2pPr indent="-228600" lvl="1" marL="914400" algn="l">
              <a:lnSpc>
                <a:spcPct val="128571"/>
              </a:lnSpc>
              <a:spcBef>
                <a:spcPts val="1000"/>
              </a:spcBef>
              <a:spcAft>
                <a:spcPts val="0"/>
              </a:spcAft>
              <a:buClr>
                <a:srgbClr val="00BCF3"/>
              </a:buClr>
              <a:buSzPts val="1260"/>
              <a:buNone/>
              <a:defRPr b="1" i="0" sz="1400">
                <a:solidFill>
                  <a:srgbClr val="00BCF3"/>
                </a:solidFill>
                <a:latin typeface="Quattrocento Sans"/>
                <a:ea typeface="Quattrocento Sans"/>
                <a:cs typeface="Quattrocento Sans"/>
                <a:sym typeface="Quattrocento Sans"/>
              </a:defRPr>
            </a:lvl2pPr>
            <a:lvl3pPr indent="-297180" lvl="2" marL="1371600" algn="l">
              <a:lnSpc>
                <a:spcPct val="133333"/>
              </a:lnSpc>
              <a:spcBef>
                <a:spcPts val="1000"/>
              </a:spcBef>
              <a:spcAft>
                <a:spcPts val="0"/>
              </a:spcAft>
              <a:buClr>
                <a:schemeClr val="dk1"/>
              </a:buClr>
              <a:buSzPts val="1080"/>
              <a:buFont typeface="Arial"/>
              <a:buChar char="•"/>
              <a:defRPr b="0" i="0" sz="1200">
                <a:latin typeface="Quattrocento Sans"/>
                <a:ea typeface="Quattrocento Sans"/>
                <a:cs typeface="Quattrocento Sans"/>
                <a:sym typeface="Quattrocento Sans"/>
              </a:defRPr>
            </a:lvl3pPr>
            <a:lvl4pPr indent="-228600" lvl="3" marL="1828800" algn="l">
              <a:lnSpc>
                <a:spcPct val="90000"/>
              </a:lnSpc>
              <a:spcBef>
                <a:spcPts val="500"/>
              </a:spcBef>
              <a:spcAft>
                <a:spcPts val="0"/>
              </a:spcAft>
              <a:buClr>
                <a:schemeClr val="dk1"/>
              </a:buClr>
              <a:buSzPts val="1058"/>
              <a:buNone/>
              <a:defRPr/>
            </a:lvl4pPr>
            <a:lvl5pPr indent="-228600" lvl="4" marL="2286000" algn="l">
              <a:lnSpc>
                <a:spcPct val="90000"/>
              </a:lnSpc>
              <a:spcBef>
                <a:spcPts val="235"/>
              </a:spcBef>
              <a:spcAft>
                <a:spcPts val="0"/>
              </a:spcAft>
              <a:buClr>
                <a:schemeClr val="dk1"/>
              </a:buClr>
              <a:buSzPts val="1058"/>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Break">
  <p:cSld name="Demo Break">
    <p:spTree>
      <p:nvGrpSpPr>
        <p:cNvPr id="118" name="Shape 118"/>
        <p:cNvGrpSpPr/>
        <p:nvPr/>
      </p:nvGrpSpPr>
      <p:grpSpPr>
        <a:xfrm>
          <a:off x="0" y="0"/>
          <a:ext cx="0" cy="0"/>
          <a:chOff x="0" y="0"/>
          <a:chExt cx="0" cy="0"/>
        </a:xfrm>
      </p:grpSpPr>
      <p:pic>
        <p:nvPicPr>
          <p:cNvPr descr="A picture containing honeycomb, white&#10;&#10;Description automatically generated" id="119" name="Google Shape;119;p12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20" name="Google Shape;120;p127"/>
          <p:cNvSpPr txBox="1"/>
          <p:nvPr>
            <p:ph type="title"/>
          </p:nvPr>
        </p:nvSpPr>
        <p:spPr>
          <a:xfrm>
            <a:off x="269302" y="2339875"/>
            <a:ext cx="8964185" cy="958909"/>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rgbClr val="00B0F0"/>
              </a:buClr>
              <a:buSzPts val="5294"/>
              <a:buFont typeface="Quattrocento Sans"/>
              <a:buNone/>
              <a:defRPr sz="5294">
                <a:solidFill>
                  <a:srgbClr val="00B0F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127"/>
          <p:cNvSpPr txBox="1"/>
          <p:nvPr>
            <p:ph idx="1" type="body"/>
          </p:nvPr>
        </p:nvSpPr>
        <p:spPr>
          <a:xfrm>
            <a:off x="294577" y="3490168"/>
            <a:ext cx="11569474" cy="572464"/>
          </a:xfrm>
          <a:prstGeom prst="rect">
            <a:avLst/>
          </a:prstGeom>
          <a:noFill/>
          <a:ln>
            <a:noFill/>
          </a:ln>
        </p:spPr>
        <p:txBody>
          <a:bodyPr anchorCtr="0" anchor="t" bIns="91425" lIns="146300" spcFirstLastPara="1" rIns="146300" wrap="square" tIns="91425">
            <a:spAutoFit/>
          </a:bodyPr>
          <a:lstStyle>
            <a:lvl1pPr indent="-228600" lvl="0" marL="457200" algn="l">
              <a:lnSpc>
                <a:spcPct val="90000"/>
              </a:lnSpc>
              <a:spcBef>
                <a:spcPts val="1200"/>
              </a:spcBef>
              <a:spcAft>
                <a:spcPts val="0"/>
              </a:spcAft>
              <a:buClr>
                <a:schemeClr val="lt1"/>
              </a:buClr>
              <a:buSzPts val="2520"/>
              <a:buNone/>
              <a:defRPr b="0" i="0" sz="2800">
                <a:solidFill>
                  <a:schemeClr val="lt1"/>
                </a:solidFill>
                <a:latin typeface="Quattrocento Sans"/>
                <a:ea typeface="Quattrocento Sans"/>
                <a:cs typeface="Quattrocento Sans"/>
                <a:sym typeface="Quattrocento Sans"/>
              </a:defRPr>
            </a:lvl1pPr>
            <a:lvl2pPr indent="-228600" lvl="1" marL="914400" algn="l">
              <a:lnSpc>
                <a:spcPct val="128571"/>
              </a:lnSpc>
              <a:spcBef>
                <a:spcPts val="1000"/>
              </a:spcBef>
              <a:spcAft>
                <a:spcPts val="0"/>
              </a:spcAft>
              <a:buClr>
                <a:srgbClr val="00BCF3"/>
              </a:buClr>
              <a:buSzPts val="1260"/>
              <a:buNone/>
              <a:defRPr b="1" i="0" sz="1400">
                <a:solidFill>
                  <a:srgbClr val="00BCF3"/>
                </a:solidFill>
                <a:latin typeface="Quattrocento Sans"/>
                <a:ea typeface="Quattrocento Sans"/>
                <a:cs typeface="Quattrocento Sans"/>
                <a:sym typeface="Quattrocento Sans"/>
              </a:defRPr>
            </a:lvl2pPr>
            <a:lvl3pPr indent="-297180" lvl="2" marL="1371600" algn="l">
              <a:lnSpc>
                <a:spcPct val="133333"/>
              </a:lnSpc>
              <a:spcBef>
                <a:spcPts val="1000"/>
              </a:spcBef>
              <a:spcAft>
                <a:spcPts val="0"/>
              </a:spcAft>
              <a:buClr>
                <a:schemeClr val="dk1"/>
              </a:buClr>
              <a:buSzPts val="1080"/>
              <a:buFont typeface="Arial"/>
              <a:buChar char="•"/>
              <a:defRPr b="0" i="0" sz="1200">
                <a:latin typeface="Quattrocento Sans"/>
                <a:ea typeface="Quattrocento Sans"/>
                <a:cs typeface="Quattrocento Sans"/>
                <a:sym typeface="Quattrocento Sans"/>
              </a:defRPr>
            </a:lvl3pPr>
            <a:lvl4pPr indent="-228600" lvl="3" marL="1828800" algn="l">
              <a:lnSpc>
                <a:spcPct val="90000"/>
              </a:lnSpc>
              <a:spcBef>
                <a:spcPts val="500"/>
              </a:spcBef>
              <a:spcAft>
                <a:spcPts val="0"/>
              </a:spcAft>
              <a:buClr>
                <a:schemeClr val="dk1"/>
              </a:buClr>
              <a:buSzPts val="1058"/>
              <a:buNone/>
              <a:defRPr/>
            </a:lvl4pPr>
            <a:lvl5pPr indent="-228600" lvl="4" marL="2286000" algn="l">
              <a:lnSpc>
                <a:spcPct val="90000"/>
              </a:lnSpc>
              <a:spcBef>
                <a:spcPts val="235"/>
              </a:spcBef>
              <a:spcAft>
                <a:spcPts val="0"/>
              </a:spcAft>
              <a:buClr>
                <a:schemeClr val="dk1"/>
              </a:buClr>
              <a:buSzPts val="1058"/>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15" name="Shape 15"/>
        <p:cNvGrpSpPr/>
        <p:nvPr/>
      </p:nvGrpSpPr>
      <p:grpSpPr>
        <a:xfrm>
          <a:off x="0" y="0"/>
          <a:ext cx="0" cy="0"/>
          <a:chOff x="0" y="0"/>
          <a:chExt cx="0" cy="0"/>
        </a:xfrm>
      </p:grpSpPr>
      <p:pic>
        <p:nvPicPr>
          <p:cNvPr descr="A picture containing indoor, tiled, sitting, photo&#10;&#10;Description automatically generated" id="16" name="Google Shape;16;p10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7" name="Google Shape;17;p104"/>
          <p:cNvSpPr/>
          <p:nvPr/>
        </p:nvSpPr>
        <p:spPr>
          <a:xfrm>
            <a:off x="457200" y="1463040"/>
            <a:ext cx="731520" cy="731520"/>
          </a:xfrm>
          <a:prstGeom prst="rect">
            <a:avLst/>
          </a:prstGeom>
          <a:solidFill>
            <a:srgbClr val="00BCF3"/>
          </a:solid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None/>
            </a:pPr>
            <a:r>
              <a:rPr lang="en-US" sz="2000">
                <a:solidFill>
                  <a:srgbClr val="FFFFFF"/>
                </a:solidFill>
                <a:latin typeface="Quattrocento Sans"/>
                <a:ea typeface="Quattrocento Sans"/>
                <a:cs typeface="Quattrocento Sans"/>
                <a:sym typeface="Quattrocento Sans"/>
              </a:rPr>
              <a:t>1</a:t>
            </a:r>
            <a:endParaRPr/>
          </a:p>
        </p:txBody>
      </p:sp>
      <p:sp>
        <p:nvSpPr>
          <p:cNvPr id="18" name="Google Shape;18;p104"/>
          <p:cNvSpPr/>
          <p:nvPr/>
        </p:nvSpPr>
        <p:spPr>
          <a:xfrm>
            <a:off x="457200" y="2240280"/>
            <a:ext cx="731520" cy="731520"/>
          </a:xfrm>
          <a:prstGeom prst="rect">
            <a:avLst/>
          </a:prstGeom>
          <a:solidFill>
            <a:srgbClr val="00BCF3"/>
          </a:solid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None/>
            </a:pPr>
            <a:r>
              <a:rPr lang="en-US" sz="2000">
                <a:solidFill>
                  <a:srgbClr val="FFFFFF"/>
                </a:solidFill>
                <a:latin typeface="Quattrocento Sans"/>
                <a:ea typeface="Quattrocento Sans"/>
                <a:cs typeface="Quattrocento Sans"/>
                <a:sym typeface="Quattrocento Sans"/>
              </a:rPr>
              <a:t>2</a:t>
            </a:r>
            <a:endParaRPr/>
          </a:p>
        </p:txBody>
      </p:sp>
      <p:sp>
        <p:nvSpPr>
          <p:cNvPr id="19" name="Google Shape;19;p104"/>
          <p:cNvSpPr/>
          <p:nvPr/>
        </p:nvSpPr>
        <p:spPr>
          <a:xfrm>
            <a:off x="457200" y="3017520"/>
            <a:ext cx="731520" cy="731520"/>
          </a:xfrm>
          <a:prstGeom prst="rect">
            <a:avLst/>
          </a:prstGeom>
          <a:solidFill>
            <a:srgbClr val="00BCF3"/>
          </a:solid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None/>
            </a:pPr>
            <a:r>
              <a:rPr lang="en-US" sz="2000">
                <a:solidFill>
                  <a:srgbClr val="FFFFFF"/>
                </a:solidFill>
                <a:latin typeface="Quattrocento Sans"/>
                <a:ea typeface="Quattrocento Sans"/>
                <a:cs typeface="Quattrocento Sans"/>
                <a:sym typeface="Quattrocento Sans"/>
              </a:rPr>
              <a:t>3</a:t>
            </a:r>
            <a:endParaRPr/>
          </a:p>
        </p:txBody>
      </p:sp>
      <p:sp>
        <p:nvSpPr>
          <p:cNvPr id="20" name="Google Shape;20;p104"/>
          <p:cNvSpPr/>
          <p:nvPr/>
        </p:nvSpPr>
        <p:spPr>
          <a:xfrm>
            <a:off x="457200" y="3794760"/>
            <a:ext cx="731520" cy="731520"/>
          </a:xfrm>
          <a:prstGeom prst="rect">
            <a:avLst/>
          </a:prstGeom>
          <a:solidFill>
            <a:srgbClr val="00BCF3"/>
          </a:solid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None/>
            </a:pPr>
            <a:r>
              <a:rPr lang="en-US" sz="2000">
                <a:solidFill>
                  <a:srgbClr val="FFFFFF"/>
                </a:solidFill>
                <a:latin typeface="Quattrocento Sans"/>
                <a:ea typeface="Quattrocento Sans"/>
                <a:cs typeface="Quattrocento Sans"/>
                <a:sym typeface="Quattrocento Sans"/>
              </a:rPr>
              <a:t>4</a:t>
            </a:r>
            <a:endParaRPr/>
          </a:p>
        </p:txBody>
      </p:sp>
      <p:sp>
        <p:nvSpPr>
          <p:cNvPr id="21" name="Google Shape;21;p104"/>
          <p:cNvSpPr/>
          <p:nvPr/>
        </p:nvSpPr>
        <p:spPr>
          <a:xfrm>
            <a:off x="457200" y="4572000"/>
            <a:ext cx="731520" cy="731520"/>
          </a:xfrm>
          <a:prstGeom prst="rect">
            <a:avLst/>
          </a:prstGeom>
          <a:solidFill>
            <a:srgbClr val="00BCF3"/>
          </a:solid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None/>
            </a:pPr>
            <a:r>
              <a:rPr lang="en-US" sz="2000">
                <a:solidFill>
                  <a:srgbClr val="FFFFFF"/>
                </a:solidFill>
                <a:latin typeface="Quattrocento Sans"/>
                <a:ea typeface="Quattrocento Sans"/>
                <a:cs typeface="Quattrocento Sans"/>
                <a:sym typeface="Quattrocento Sans"/>
              </a:rPr>
              <a:t>5</a:t>
            </a:r>
            <a:endParaRPr/>
          </a:p>
        </p:txBody>
      </p:sp>
      <p:sp>
        <p:nvSpPr>
          <p:cNvPr id="22" name="Google Shape;22;p104"/>
          <p:cNvSpPr/>
          <p:nvPr/>
        </p:nvSpPr>
        <p:spPr>
          <a:xfrm>
            <a:off x="1188720" y="1463040"/>
            <a:ext cx="4425002" cy="731520"/>
          </a:xfrm>
          <a:prstGeom prst="rect">
            <a:avLst/>
          </a:prstGeom>
          <a:solidFill>
            <a:srgbClr val="F2F2F2"/>
          </a:solidFill>
          <a:ln>
            <a:noFill/>
          </a:ln>
        </p:spPr>
        <p:txBody>
          <a:bodyPr anchorCtr="0" anchor="ctr" bIns="91425" lIns="274300" spcFirstLastPara="1" rIns="274300" wrap="square" tIns="91425">
            <a:noAutofit/>
          </a:bodyPr>
          <a:lstStyle/>
          <a:p>
            <a:pPr indent="0" lvl="0" marL="0" marR="0" rtl="0" algn="l">
              <a:lnSpc>
                <a:spcPct val="90000"/>
              </a:lnSpc>
              <a:spcBef>
                <a:spcPts val="0"/>
              </a:spcBef>
              <a:spcAft>
                <a:spcPts val="0"/>
              </a:spcAft>
              <a:buNone/>
            </a:pPr>
            <a:r>
              <a:t/>
            </a:r>
            <a:endParaRPr sz="2000">
              <a:solidFill>
                <a:schemeClr val="dk1"/>
              </a:solidFill>
              <a:latin typeface="Quattrocento Sans"/>
              <a:ea typeface="Quattrocento Sans"/>
              <a:cs typeface="Quattrocento Sans"/>
              <a:sym typeface="Quattrocento Sans"/>
            </a:endParaRPr>
          </a:p>
        </p:txBody>
      </p:sp>
      <p:sp>
        <p:nvSpPr>
          <p:cNvPr id="23" name="Google Shape;23;p104"/>
          <p:cNvSpPr/>
          <p:nvPr/>
        </p:nvSpPr>
        <p:spPr>
          <a:xfrm>
            <a:off x="1188720" y="2240280"/>
            <a:ext cx="4425002" cy="731520"/>
          </a:xfrm>
          <a:prstGeom prst="rect">
            <a:avLst/>
          </a:prstGeom>
          <a:solidFill>
            <a:srgbClr val="F2F2F2"/>
          </a:solidFill>
          <a:ln>
            <a:noFill/>
          </a:ln>
        </p:spPr>
        <p:txBody>
          <a:bodyPr anchorCtr="0" anchor="ctr" bIns="91425" lIns="274300" spcFirstLastPara="1" rIns="274300" wrap="square" tIns="91425">
            <a:noAutofit/>
          </a:bodyPr>
          <a:lstStyle/>
          <a:p>
            <a:pPr indent="0" lvl="0" marL="0" marR="0" rtl="0" algn="l">
              <a:lnSpc>
                <a:spcPct val="90000"/>
              </a:lnSpc>
              <a:spcBef>
                <a:spcPts val="0"/>
              </a:spcBef>
              <a:spcAft>
                <a:spcPts val="0"/>
              </a:spcAft>
              <a:buNone/>
            </a:pPr>
            <a:r>
              <a:t/>
            </a:r>
            <a:endParaRPr sz="2000">
              <a:solidFill>
                <a:srgbClr val="505050"/>
              </a:solidFill>
              <a:latin typeface="Quattrocento Sans"/>
              <a:ea typeface="Quattrocento Sans"/>
              <a:cs typeface="Quattrocento Sans"/>
              <a:sym typeface="Quattrocento Sans"/>
            </a:endParaRPr>
          </a:p>
        </p:txBody>
      </p:sp>
      <p:sp>
        <p:nvSpPr>
          <p:cNvPr id="24" name="Google Shape;24;p104"/>
          <p:cNvSpPr/>
          <p:nvPr/>
        </p:nvSpPr>
        <p:spPr>
          <a:xfrm>
            <a:off x="1188720" y="3017520"/>
            <a:ext cx="4425002" cy="731520"/>
          </a:xfrm>
          <a:prstGeom prst="rect">
            <a:avLst/>
          </a:prstGeom>
          <a:solidFill>
            <a:srgbClr val="F2F2F2"/>
          </a:solidFill>
          <a:ln>
            <a:noFill/>
          </a:ln>
        </p:spPr>
        <p:txBody>
          <a:bodyPr anchorCtr="0" anchor="ctr" bIns="91425" lIns="274300" spcFirstLastPara="1" rIns="274300" wrap="square" tIns="91425">
            <a:noAutofit/>
          </a:bodyPr>
          <a:lstStyle/>
          <a:p>
            <a:pPr indent="0" lvl="0" marL="0" marR="0" rtl="0" algn="l">
              <a:lnSpc>
                <a:spcPct val="90000"/>
              </a:lnSpc>
              <a:spcBef>
                <a:spcPts val="0"/>
              </a:spcBef>
              <a:spcAft>
                <a:spcPts val="0"/>
              </a:spcAft>
              <a:buNone/>
            </a:pPr>
            <a:r>
              <a:t/>
            </a:r>
            <a:endParaRPr sz="2000">
              <a:solidFill>
                <a:srgbClr val="505050"/>
              </a:solidFill>
              <a:latin typeface="Quattrocento Sans"/>
              <a:ea typeface="Quattrocento Sans"/>
              <a:cs typeface="Quattrocento Sans"/>
              <a:sym typeface="Quattrocento Sans"/>
            </a:endParaRPr>
          </a:p>
        </p:txBody>
      </p:sp>
      <p:sp>
        <p:nvSpPr>
          <p:cNvPr id="25" name="Google Shape;25;p104"/>
          <p:cNvSpPr/>
          <p:nvPr/>
        </p:nvSpPr>
        <p:spPr>
          <a:xfrm>
            <a:off x="1188720" y="3794760"/>
            <a:ext cx="4425002" cy="731520"/>
          </a:xfrm>
          <a:prstGeom prst="rect">
            <a:avLst/>
          </a:prstGeom>
          <a:solidFill>
            <a:srgbClr val="F2F2F2"/>
          </a:solidFill>
          <a:ln>
            <a:noFill/>
          </a:ln>
        </p:spPr>
        <p:txBody>
          <a:bodyPr anchorCtr="0" anchor="ctr" bIns="91425" lIns="274300" spcFirstLastPara="1" rIns="274300" wrap="square" tIns="91425">
            <a:noAutofit/>
          </a:bodyPr>
          <a:lstStyle/>
          <a:p>
            <a:pPr indent="0" lvl="0" marL="0" marR="0" rtl="0" algn="l">
              <a:lnSpc>
                <a:spcPct val="90000"/>
              </a:lnSpc>
              <a:spcBef>
                <a:spcPts val="0"/>
              </a:spcBef>
              <a:spcAft>
                <a:spcPts val="0"/>
              </a:spcAft>
              <a:buNone/>
            </a:pPr>
            <a:r>
              <a:t/>
            </a:r>
            <a:endParaRPr sz="2000">
              <a:solidFill>
                <a:srgbClr val="505050"/>
              </a:solidFill>
              <a:latin typeface="Quattrocento Sans"/>
              <a:ea typeface="Quattrocento Sans"/>
              <a:cs typeface="Quattrocento Sans"/>
              <a:sym typeface="Quattrocento Sans"/>
            </a:endParaRPr>
          </a:p>
        </p:txBody>
      </p:sp>
      <p:sp>
        <p:nvSpPr>
          <p:cNvPr id="26" name="Google Shape;26;p104"/>
          <p:cNvSpPr/>
          <p:nvPr/>
        </p:nvSpPr>
        <p:spPr>
          <a:xfrm>
            <a:off x="1188720" y="4572000"/>
            <a:ext cx="4425002" cy="731520"/>
          </a:xfrm>
          <a:prstGeom prst="rect">
            <a:avLst/>
          </a:prstGeom>
          <a:solidFill>
            <a:srgbClr val="F2F2F2"/>
          </a:solidFill>
          <a:ln>
            <a:noFill/>
          </a:ln>
        </p:spPr>
        <p:txBody>
          <a:bodyPr anchorCtr="0" anchor="ctr" bIns="91425" lIns="274300" spcFirstLastPara="1" rIns="274300" wrap="square" tIns="91425">
            <a:noAutofit/>
          </a:bodyPr>
          <a:lstStyle/>
          <a:p>
            <a:pPr indent="0" lvl="0" marL="0" marR="0" rtl="0" algn="l">
              <a:lnSpc>
                <a:spcPct val="90000"/>
              </a:lnSpc>
              <a:spcBef>
                <a:spcPts val="0"/>
              </a:spcBef>
              <a:spcAft>
                <a:spcPts val="0"/>
              </a:spcAft>
              <a:buNone/>
            </a:pPr>
            <a:r>
              <a:t/>
            </a:r>
            <a:endParaRPr sz="2000">
              <a:solidFill>
                <a:srgbClr val="505050"/>
              </a:solidFill>
              <a:latin typeface="Quattrocento Sans"/>
              <a:ea typeface="Quattrocento Sans"/>
              <a:cs typeface="Quattrocento Sans"/>
              <a:sym typeface="Quattrocento Sans"/>
            </a:endParaRPr>
          </a:p>
        </p:txBody>
      </p:sp>
      <p:sp>
        <p:nvSpPr>
          <p:cNvPr id="27" name="Google Shape;27;p104"/>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rgbClr val="0078D7"/>
              </a:buClr>
              <a:buSzPts val="4500"/>
              <a:buFont typeface="Quattrocento Sans"/>
              <a:buNone/>
              <a:defRPr b="1" i="0" sz="450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104"/>
          <p:cNvSpPr/>
          <p:nvPr/>
        </p:nvSpPr>
        <p:spPr>
          <a:xfrm>
            <a:off x="6090916" y="1463040"/>
            <a:ext cx="731520" cy="731520"/>
          </a:xfrm>
          <a:prstGeom prst="rect">
            <a:avLst/>
          </a:prstGeom>
          <a:solidFill>
            <a:srgbClr val="00BCF3"/>
          </a:solid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None/>
            </a:pPr>
            <a:r>
              <a:rPr lang="en-US" sz="2000">
                <a:solidFill>
                  <a:srgbClr val="FFFFFF"/>
                </a:solidFill>
                <a:latin typeface="Quattrocento Sans"/>
                <a:ea typeface="Quattrocento Sans"/>
                <a:cs typeface="Quattrocento Sans"/>
                <a:sym typeface="Quattrocento Sans"/>
              </a:rPr>
              <a:t>6</a:t>
            </a:r>
            <a:endParaRPr/>
          </a:p>
        </p:txBody>
      </p:sp>
      <p:sp>
        <p:nvSpPr>
          <p:cNvPr id="29" name="Google Shape;29;p104"/>
          <p:cNvSpPr/>
          <p:nvPr/>
        </p:nvSpPr>
        <p:spPr>
          <a:xfrm>
            <a:off x="6090916" y="2240280"/>
            <a:ext cx="731520" cy="731520"/>
          </a:xfrm>
          <a:prstGeom prst="rect">
            <a:avLst/>
          </a:prstGeom>
          <a:solidFill>
            <a:srgbClr val="00BCF3"/>
          </a:solid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None/>
            </a:pPr>
            <a:r>
              <a:rPr lang="en-US" sz="2000">
                <a:solidFill>
                  <a:srgbClr val="FFFFFF"/>
                </a:solidFill>
                <a:latin typeface="Quattrocento Sans"/>
                <a:ea typeface="Quattrocento Sans"/>
                <a:cs typeface="Quattrocento Sans"/>
                <a:sym typeface="Quattrocento Sans"/>
              </a:rPr>
              <a:t>7</a:t>
            </a:r>
            <a:endParaRPr/>
          </a:p>
        </p:txBody>
      </p:sp>
      <p:sp>
        <p:nvSpPr>
          <p:cNvPr id="30" name="Google Shape;30;p104"/>
          <p:cNvSpPr/>
          <p:nvPr/>
        </p:nvSpPr>
        <p:spPr>
          <a:xfrm>
            <a:off x="6090916" y="3017520"/>
            <a:ext cx="731520" cy="731520"/>
          </a:xfrm>
          <a:prstGeom prst="rect">
            <a:avLst/>
          </a:prstGeom>
          <a:solidFill>
            <a:srgbClr val="00BCF3"/>
          </a:solid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None/>
            </a:pPr>
            <a:r>
              <a:rPr lang="en-US" sz="2000">
                <a:solidFill>
                  <a:srgbClr val="FFFFFF"/>
                </a:solidFill>
                <a:latin typeface="Quattrocento Sans"/>
                <a:ea typeface="Quattrocento Sans"/>
                <a:cs typeface="Quattrocento Sans"/>
                <a:sym typeface="Quattrocento Sans"/>
              </a:rPr>
              <a:t>8</a:t>
            </a:r>
            <a:endParaRPr/>
          </a:p>
        </p:txBody>
      </p:sp>
      <p:sp>
        <p:nvSpPr>
          <p:cNvPr id="31" name="Google Shape;31;p104"/>
          <p:cNvSpPr/>
          <p:nvPr/>
        </p:nvSpPr>
        <p:spPr>
          <a:xfrm>
            <a:off x="6090916" y="3794760"/>
            <a:ext cx="731520" cy="731520"/>
          </a:xfrm>
          <a:prstGeom prst="rect">
            <a:avLst/>
          </a:prstGeom>
          <a:solidFill>
            <a:srgbClr val="00BCF3"/>
          </a:solid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None/>
            </a:pPr>
            <a:r>
              <a:rPr lang="en-US" sz="2000">
                <a:solidFill>
                  <a:srgbClr val="FFFFFF"/>
                </a:solidFill>
                <a:latin typeface="Quattrocento Sans"/>
                <a:ea typeface="Quattrocento Sans"/>
                <a:cs typeface="Quattrocento Sans"/>
                <a:sym typeface="Quattrocento Sans"/>
              </a:rPr>
              <a:t>9</a:t>
            </a:r>
            <a:endParaRPr/>
          </a:p>
        </p:txBody>
      </p:sp>
      <p:sp>
        <p:nvSpPr>
          <p:cNvPr id="32" name="Google Shape;32;p104"/>
          <p:cNvSpPr/>
          <p:nvPr/>
        </p:nvSpPr>
        <p:spPr>
          <a:xfrm>
            <a:off x="6090916" y="4572000"/>
            <a:ext cx="731520" cy="731520"/>
          </a:xfrm>
          <a:prstGeom prst="rect">
            <a:avLst/>
          </a:prstGeom>
          <a:solidFill>
            <a:srgbClr val="00BCF3"/>
          </a:solidFill>
          <a:ln>
            <a:noFill/>
          </a:ln>
        </p:spPr>
        <p:txBody>
          <a:bodyPr anchorCtr="0" anchor="ctr" bIns="146300" lIns="182875" spcFirstLastPara="1" rIns="182875" wrap="square" tIns="146300">
            <a:noAutofit/>
          </a:bodyPr>
          <a:lstStyle/>
          <a:p>
            <a:pPr indent="0" lvl="0" marL="0" marR="0" rtl="0" algn="ctr">
              <a:lnSpc>
                <a:spcPct val="90000"/>
              </a:lnSpc>
              <a:spcBef>
                <a:spcPts val="0"/>
              </a:spcBef>
              <a:spcAft>
                <a:spcPts val="0"/>
              </a:spcAft>
              <a:buNone/>
            </a:pPr>
            <a:r>
              <a:rPr lang="en-US" sz="2000">
                <a:solidFill>
                  <a:srgbClr val="FFFFFF"/>
                </a:solidFill>
                <a:latin typeface="Quattrocento Sans"/>
                <a:ea typeface="Quattrocento Sans"/>
                <a:cs typeface="Quattrocento Sans"/>
                <a:sym typeface="Quattrocento Sans"/>
              </a:rPr>
              <a:t>10</a:t>
            </a:r>
            <a:endParaRPr/>
          </a:p>
        </p:txBody>
      </p:sp>
      <p:sp>
        <p:nvSpPr>
          <p:cNvPr id="33" name="Google Shape;33;p104"/>
          <p:cNvSpPr/>
          <p:nvPr/>
        </p:nvSpPr>
        <p:spPr>
          <a:xfrm>
            <a:off x="6822436" y="1463040"/>
            <a:ext cx="4425002" cy="731520"/>
          </a:xfrm>
          <a:prstGeom prst="rect">
            <a:avLst/>
          </a:prstGeom>
          <a:solidFill>
            <a:srgbClr val="F2F2F2"/>
          </a:solidFill>
          <a:ln>
            <a:noFill/>
          </a:ln>
        </p:spPr>
        <p:txBody>
          <a:bodyPr anchorCtr="0" anchor="ctr" bIns="91425" lIns="274300" spcFirstLastPara="1" rIns="274300" wrap="square" tIns="91425">
            <a:noAutofit/>
          </a:bodyPr>
          <a:lstStyle/>
          <a:p>
            <a:pPr indent="0" lvl="0" marL="0" marR="0" rtl="0" algn="l">
              <a:lnSpc>
                <a:spcPct val="90000"/>
              </a:lnSpc>
              <a:spcBef>
                <a:spcPts val="0"/>
              </a:spcBef>
              <a:spcAft>
                <a:spcPts val="0"/>
              </a:spcAft>
              <a:buNone/>
            </a:pPr>
            <a:r>
              <a:t/>
            </a:r>
            <a:endParaRPr sz="2000">
              <a:solidFill>
                <a:schemeClr val="dk1"/>
              </a:solidFill>
              <a:latin typeface="Quattrocento Sans"/>
              <a:ea typeface="Quattrocento Sans"/>
              <a:cs typeface="Quattrocento Sans"/>
              <a:sym typeface="Quattrocento Sans"/>
            </a:endParaRPr>
          </a:p>
        </p:txBody>
      </p:sp>
      <p:sp>
        <p:nvSpPr>
          <p:cNvPr id="34" name="Google Shape;34;p104"/>
          <p:cNvSpPr/>
          <p:nvPr/>
        </p:nvSpPr>
        <p:spPr>
          <a:xfrm>
            <a:off x="6822436" y="2240280"/>
            <a:ext cx="4425002" cy="731520"/>
          </a:xfrm>
          <a:prstGeom prst="rect">
            <a:avLst/>
          </a:prstGeom>
          <a:solidFill>
            <a:srgbClr val="F2F2F2"/>
          </a:solidFill>
          <a:ln>
            <a:noFill/>
          </a:ln>
        </p:spPr>
        <p:txBody>
          <a:bodyPr anchorCtr="0" anchor="ctr" bIns="91425" lIns="274300" spcFirstLastPara="1" rIns="274300" wrap="square" tIns="91425">
            <a:noAutofit/>
          </a:bodyPr>
          <a:lstStyle/>
          <a:p>
            <a:pPr indent="0" lvl="0" marL="0" marR="0" rtl="0" algn="l">
              <a:lnSpc>
                <a:spcPct val="90000"/>
              </a:lnSpc>
              <a:spcBef>
                <a:spcPts val="0"/>
              </a:spcBef>
              <a:spcAft>
                <a:spcPts val="0"/>
              </a:spcAft>
              <a:buNone/>
            </a:pPr>
            <a:r>
              <a:t/>
            </a:r>
            <a:endParaRPr sz="2000">
              <a:solidFill>
                <a:srgbClr val="505050"/>
              </a:solidFill>
              <a:latin typeface="Quattrocento Sans"/>
              <a:ea typeface="Quattrocento Sans"/>
              <a:cs typeface="Quattrocento Sans"/>
              <a:sym typeface="Quattrocento Sans"/>
            </a:endParaRPr>
          </a:p>
        </p:txBody>
      </p:sp>
      <p:sp>
        <p:nvSpPr>
          <p:cNvPr id="35" name="Google Shape;35;p104"/>
          <p:cNvSpPr/>
          <p:nvPr/>
        </p:nvSpPr>
        <p:spPr>
          <a:xfrm>
            <a:off x="6822436" y="3017520"/>
            <a:ext cx="4425002" cy="731520"/>
          </a:xfrm>
          <a:prstGeom prst="rect">
            <a:avLst/>
          </a:prstGeom>
          <a:solidFill>
            <a:srgbClr val="F2F2F2"/>
          </a:solidFill>
          <a:ln>
            <a:noFill/>
          </a:ln>
        </p:spPr>
        <p:txBody>
          <a:bodyPr anchorCtr="0" anchor="ctr" bIns="91425" lIns="274300" spcFirstLastPara="1" rIns="274300" wrap="square" tIns="91425">
            <a:noAutofit/>
          </a:bodyPr>
          <a:lstStyle/>
          <a:p>
            <a:pPr indent="0" lvl="0" marL="0" marR="0" rtl="0" algn="l">
              <a:lnSpc>
                <a:spcPct val="90000"/>
              </a:lnSpc>
              <a:spcBef>
                <a:spcPts val="0"/>
              </a:spcBef>
              <a:spcAft>
                <a:spcPts val="0"/>
              </a:spcAft>
              <a:buNone/>
            </a:pPr>
            <a:r>
              <a:t/>
            </a:r>
            <a:endParaRPr sz="2000">
              <a:solidFill>
                <a:srgbClr val="505050"/>
              </a:solidFill>
              <a:latin typeface="Quattrocento Sans"/>
              <a:ea typeface="Quattrocento Sans"/>
              <a:cs typeface="Quattrocento Sans"/>
              <a:sym typeface="Quattrocento Sans"/>
            </a:endParaRPr>
          </a:p>
        </p:txBody>
      </p:sp>
      <p:sp>
        <p:nvSpPr>
          <p:cNvPr id="36" name="Google Shape;36;p104"/>
          <p:cNvSpPr/>
          <p:nvPr/>
        </p:nvSpPr>
        <p:spPr>
          <a:xfrm>
            <a:off x="6822436" y="3794760"/>
            <a:ext cx="4425002" cy="731520"/>
          </a:xfrm>
          <a:prstGeom prst="rect">
            <a:avLst/>
          </a:prstGeom>
          <a:solidFill>
            <a:srgbClr val="F2F2F2"/>
          </a:solidFill>
          <a:ln>
            <a:noFill/>
          </a:ln>
        </p:spPr>
        <p:txBody>
          <a:bodyPr anchorCtr="0" anchor="ctr" bIns="91425" lIns="274300" spcFirstLastPara="1" rIns="274300" wrap="square" tIns="91425">
            <a:noAutofit/>
          </a:bodyPr>
          <a:lstStyle/>
          <a:p>
            <a:pPr indent="0" lvl="0" marL="0" marR="0" rtl="0" algn="l">
              <a:lnSpc>
                <a:spcPct val="90000"/>
              </a:lnSpc>
              <a:spcBef>
                <a:spcPts val="0"/>
              </a:spcBef>
              <a:spcAft>
                <a:spcPts val="0"/>
              </a:spcAft>
              <a:buNone/>
            </a:pPr>
            <a:r>
              <a:t/>
            </a:r>
            <a:endParaRPr sz="2000">
              <a:solidFill>
                <a:srgbClr val="505050"/>
              </a:solidFill>
              <a:latin typeface="Quattrocento Sans"/>
              <a:ea typeface="Quattrocento Sans"/>
              <a:cs typeface="Quattrocento Sans"/>
              <a:sym typeface="Quattrocento Sans"/>
            </a:endParaRPr>
          </a:p>
        </p:txBody>
      </p:sp>
      <p:sp>
        <p:nvSpPr>
          <p:cNvPr id="37" name="Google Shape;37;p104"/>
          <p:cNvSpPr/>
          <p:nvPr/>
        </p:nvSpPr>
        <p:spPr>
          <a:xfrm>
            <a:off x="6822436" y="4572000"/>
            <a:ext cx="4425002" cy="731520"/>
          </a:xfrm>
          <a:prstGeom prst="rect">
            <a:avLst/>
          </a:prstGeom>
          <a:solidFill>
            <a:srgbClr val="F2F2F2"/>
          </a:solidFill>
          <a:ln>
            <a:noFill/>
          </a:ln>
        </p:spPr>
        <p:txBody>
          <a:bodyPr anchorCtr="0" anchor="ctr" bIns="91425" lIns="274300" spcFirstLastPara="1" rIns="274300" wrap="square" tIns="91425">
            <a:noAutofit/>
          </a:bodyPr>
          <a:lstStyle/>
          <a:p>
            <a:pPr indent="0" lvl="0" marL="0" marR="0" rtl="0" algn="l">
              <a:lnSpc>
                <a:spcPct val="90000"/>
              </a:lnSpc>
              <a:spcBef>
                <a:spcPts val="0"/>
              </a:spcBef>
              <a:spcAft>
                <a:spcPts val="0"/>
              </a:spcAft>
              <a:buNone/>
            </a:pPr>
            <a:r>
              <a:t/>
            </a:r>
            <a:endParaRPr sz="2000">
              <a:solidFill>
                <a:srgbClr val="505050"/>
              </a:solidFill>
              <a:latin typeface="Quattrocento Sans"/>
              <a:ea typeface="Quattrocento Sans"/>
              <a:cs typeface="Quattrocento Sans"/>
              <a:sym typeface="Quattrocento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rcle Graph">
  <p:cSld name="Circle Graph">
    <p:spTree>
      <p:nvGrpSpPr>
        <p:cNvPr id="122" name="Shape 122"/>
        <p:cNvGrpSpPr/>
        <p:nvPr/>
      </p:nvGrpSpPr>
      <p:grpSpPr>
        <a:xfrm>
          <a:off x="0" y="0"/>
          <a:ext cx="0" cy="0"/>
          <a:chOff x="0" y="0"/>
          <a:chExt cx="0" cy="0"/>
        </a:xfrm>
      </p:grpSpPr>
      <p:pic>
        <p:nvPicPr>
          <p:cNvPr descr="A picture containing indoor, tiled, sitting, photo&#10;&#10;Description automatically generated" id="123" name="Google Shape;123;p12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24" name="Google Shape;124;p128"/>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rgbClr val="0078D7"/>
              </a:buClr>
              <a:buSzPts val="4500"/>
              <a:buFont typeface="Quattrocento Sans"/>
              <a:buNone/>
              <a:defRPr b="1" i="0" sz="450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aphicFrame>
        <p:nvGraphicFramePr>
          <p:cNvPr id="125" name="Google Shape;125;p128"/>
          <p:cNvGraphicFramePr/>
          <p:nvPr/>
        </p:nvGraphicFramePr>
        <p:xfrm>
          <a:off x="306209" y="2214946"/>
          <a:ext cx="2743199" cy="3131155"/>
        </p:xfrm>
        <a:graphic>
          <a:graphicData uri="http://schemas.openxmlformats.org/drawingml/2006/chart">
            <c:chart r:id="rId3"/>
          </a:graphicData>
        </a:graphic>
      </p:graphicFrame>
      <p:graphicFrame>
        <p:nvGraphicFramePr>
          <p:cNvPr id="126" name="Google Shape;126;p128"/>
          <p:cNvGraphicFramePr/>
          <p:nvPr/>
        </p:nvGraphicFramePr>
        <p:xfrm>
          <a:off x="3252488" y="2214946"/>
          <a:ext cx="2743199" cy="3131155"/>
        </p:xfrm>
        <a:graphic>
          <a:graphicData uri="http://schemas.openxmlformats.org/drawingml/2006/chart">
            <c:chart r:id="rId4"/>
          </a:graphicData>
        </a:graphic>
      </p:graphicFrame>
      <p:graphicFrame>
        <p:nvGraphicFramePr>
          <p:cNvPr id="127" name="Google Shape;127;p128"/>
          <p:cNvGraphicFramePr/>
          <p:nvPr/>
        </p:nvGraphicFramePr>
        <p:xfrm>
          <a:off x="9074552" y="2214946"/>
          <a:ext cx="2743199" cy="3131155"/>
        </p:xfrm>
        <a:graphic>
          <a:graphicData uri="http://schemas.openxmlformats.org/drawingml/2006/chart">
            <c:chart r:id="rId5"/>
          </a:graphicData>
        </a:graphic>
      </p:graphicFrame>
      <p:graphicFrame>
        <p:nvGraphicFramePr>
          <p:cNvPr id="128" name="Google Shape;128;p128"/>
          <p:cNvGraphicFramePr/>
          <p:nvPr/>
        </p:nvGraphicFramePr>
        <p:xfrm>
          <a:off x="6169307" y="2214946"/>
          <a:ext cx="2743199" cy="3131155"/>
        </p:xfrm>
        <a:graphic>
          <a:graphicData uri="http://schemas.openxmlformats.org/drawingml/2006/chart">
            <c:chart r:id="rId6"/>
          </a:graphicData>
        </a:graphic>
      </p:graphicFrame>
      <p:sp>
        <p:nvSpPr>
          <p:cNvPr id="129" name="Google Shape;129;p128"/>
          <p:cNvSpPr txBox="1"/>
          <p:nvPr>
            <p:ph idx="1" type="body"/>
          </p:nvPr>
        </p:nvSpPr>
        <p:spPr>
          <a:xfrm>
            <a:off x="1179699" y="3468892"/>
            <a:ext cx="973193" cy="572464"/>
          </a:xfrm>
          <a:prstGeom prst="rect">
            <a:avLst/>
          </a:prstGeom>
          <a:noFill/>
          <a:ln>
            <a:noFill/>
          </a:ln>
        </p:spPr>
        <p:txBody>
          <a:bodyPr anchorCtr="0" anchor="t" bIns="91425" lIns="146300" spcFirstLastPara="1" rIns="146300" wrap="square" tIns="91425">
            <a:spAutoFit/>
          </a:bodyPr>
          <a:lstStyle>
            <a:lvl1pPr indent="-228600" lvl="0" marL="457200" algn="ctr">
              <a:lnSpc>
                <a:spcPct val="90000"/>
              </a:lnSpc>
              <a:spcBef>
                <a:spcPts val="560"/>
              </a:spcBef>
              <a:spcAft>
                <a:spcPts val="0"/>
              </a:spcAft>
              <a:buClr>
                <a:srgbClr val="00BCF3"/>
              </a:buClr>
              <a:buSzPts val="2520"/>
              <a:buNone/>
              <a:defRPr b="0" i="0" sz="2800">
                <a:solidFill>
                  <a:srgbClr val="00BCF3"/>
                </a:solidFill>
                <a:latin typeface="Quattrocento Sans"/>
                <a:ea typeface="Quattrocento Sans"/>
                <a:cs typeface="Quattrocento Sans"/>
                <a:sym typeface="Quattrocento Sans"/>
              </a:defRPr>
            </a:lvl1pPr>
            <a:lvl2pPr indent="-228600" lvl="1" marL="914400" algn="l">
              <a:lnSpc>
                <a:spcPct val="128571"/>
              </a:lnSpc>
              <a:spcBef>
                <a:spcPts val="1000"/>
              </a:spcBef>
              <a:spcAft>
                <a:spcPts val="0"/>
              </a:spcAft>
              <a:buClr>
                <a:srgbClr val="1A1A1A"/>
              </a:buClr>
              <a:buSzPts val="1260"/>
              <a:buNone/>
              <a:defRPr b="0" i="0" sz="1400">
                <a:solidFill>
                  <a:srgbClr val="1A1A1A"/>
                </a:solidFill>
                <a:latin typeface="Quattrocento Sans"/>
                <a:ea typeface="Quattrocento Sans"/>
                <a:cs typeface="Quattrocento Sans"/>
                <a:sym typeface="Quattrocento Sans"/>
              </a:defRPr>
            </a:lvl2pPr>
            <a:lvl3pPr indent="-297180" lvl="2" marL="1371600" algn="l">
              <a:lnSpc>
                <a:spcPct val="133333"/>
              </a:lnSpc>
              <a:spcBef>
                <a:spcPts val="1000"/>
              </a:spcBef>
              <a:spcAft>
                <a:spcPts val="0"/>
              </a:spcAft>
              <a:buClr>
                <a:schemeClr val="dk1"/>
              </a:buClr>
              <a:buSzPts val="1080"/>
              <a:buFont typeface="Arial"/>
              <a:buChar char="•"/>
              <a:defRPr b="0" i="0" sz="1200">
                <a:latin typeface="Quattrocento Sans"/>
                <a:ea typeface="Quattrocento Sans"/>
                <a:cs typeface="Quattrocento Sans"/>
                <a:sym typeface="Quattrocento Sans"/>
              </a:defRPr>
            </a:lvl3pPr>
            <a:lvl4pPr indent="-228600" lvl="3" marL="1828800" algn="l">
              <a:lnSpc>
                <a:spcPct val="90000"/>
              </a:lnSpc>
              <a:spcBef>
                <a:spcPts val="500"/>
              </a:spcBef>
              <a:spcAft>
                <a:spcPts val="0"/>
              </a:spcAft>
              <a:buClr>
                <a:schemeClr val="dk1"/>
              </a:buClr>
              <a:buSzPts val="1058"/>
              <a:buNone/>
              <a:defRPr/>
            </a:lvl4pPr>
            <a:lvl5pPr indent="-228600" lvl="4" marL="2286000" algn="l">
              <a:lnSpc>
                <a:spcPct val="90000"/>
              </a:lnSpc>
              <a:spcBef>
                <a:spcPts val="235"/>
              </a:spcBef>
              <a:spcAft>
                <a:spcPts val="0"/>
              </a:spcAft>
              <a:buClr>
                <a:schemeClr val="dk1"/>
              </a:buClr>
              <a:buSzPts val="1058"/>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0" name="Google Shape;130;p128"/>
          <p:cNvSpPr txBox="1"/>
          <p:nvPr>
            <p:ph idx="2" type="body"/>
          </p:nvPr>
        </p:nvSpPr>
        <p:spPr>
          <a:xfrm>
            <a:off x="4142818" y="3468892"/>
            <a:ext cx="973193" cy="572464"/>
          </a:xfrm>
          <a:prstGeom prst="rect">
            <a:avLst/>
          </a:prstGeom>
          <a:noFill/>
          <a:ln>
            <a:noFill/>
          </a:ln>
        </p:spPr>
        <p:txBody>
          <a:bodyPr anchorCtr="0" anchor="t" bIns="91425" lIns="146300" spcFirstLastPara="1" rIns="146300" wrap="square" tIns="91425">
            <a:spAutoFit/>
          </a:bodyPr>
          <a:lstStyle>
            <a:lvl1pPr indent="-228600" lvl="0" marL="457200" algn="ctr">
              <a:lnSpc>
                <a:spcPct val="90000"/>
              </a:lnSpc>
              <a:spcBef>
                <a:spcPts val="560"/>
              </a:spcBef>
              <a:spcAft>
                <a:spcPts val="0"/>
              </a:spcAft>
              <a:buClr>
                <a:srgbClr val="00BCF3"/>
              </a:buClr>
              <a:buSzPts val="2520"/>
              <a:buNone/>
              <a:defRPr b="0" i="0" sz="2800">
                <a:solidFill>
                  <a:srgbClr val="00BCF3"/>
                </a:solidFill>
                <a:latin typeface="Quattrocento Sans"/>
                <a:ea typeface="Quattrocento Sans"/>
                <a:cs typeface="Quattrocento Sans"/>
                <a:sym typeface="Quattrocento Sans"/>
              </a:defRPr>
            </a:lvl1pPr>
            <a:lvl2pPr indent="-228600" lvl="1" marL="914400" algn="l">
              <a:lnSpc>
                <a:spcPct val="128571"/>
              </a:lnSpc>
              <a:spcBef>
                <a:spcPts val="1000"/>
              </a:spcBef>
              <a:spcAft>
                <a:spcPts val="0"/>
              </a:spcAft>
              <a:buClr>
                <a:srgbClr val="1A1A1A"/>
              </a:buClr>
              <a:buSzPts val="1260"/>
              <a:buNone/>
              <a:defRPr b="0" i="0" sz="1400">
                <a:solidFill>
                  <a:srgbClr val="1A1A1A"/>
                </a:solidFill>
                <a:latin typeface="Quattrocento Sans"/>
                <a:ea typeface="Quattrocento Sans"/>
                <a:cs typeface="Quattrocento Sans"/>
                <a:sym typeface="Quattrocento Sans"/>
              </a:defRPr>
            </a:lvl2pPr>
            <a:lvl3pPr indent="-297180" lvl="2" marL="1371600" algn="l">
              <a:lnSpc>
                <a:spcPct val="133333"/>
              </a:lnSpc>
              <a:spcBef>
                <a:spcPts val="1000"/>
              </a:spcBef>
              <a:spcAft>
                <a:spcPts val="0"/>
              </a:spcAft>
              <a:buClr>
                <a:schemeClr val="dk1"/>
              </a:buClr>
              <a:buSzPts val="1080"/>
              <a:buFont typeface="Arial"/>
              <a:buChar char="•"/>
              <a:defRPr b="0" i="0" sz="1200">
                <a:latin typeface="Quattrocento Sans"/>
                <a:ea typeface="Quattrocento Sans"/>
                <a:cs typeface="Quattrocento Sans"/>
                <a:sym typeface="Quattrocento Sans"/>
              </a:defRPr>
            </a:lvl3pPr>
            <a:lvl4pPr indent="-228600" lvl="3" marL="1828800" algn="l">
              <a:lnSpc>
                <a:spcPct val="90000"/>
              </a:lnSpc>
              <a:spcBef>
                <a:spcPts val="500"/>
              </a:spcBef>
              <a:spcAft>
                <a:spcPts val="0"/>
              </a:spcAft>
              <a:buClr>
                <a:schemeClr val="dk1"/>
              </a:buClr>
              <a:buSzPts val="1058"/>
              <a:buNone/>
              <a:defRPr/>
            </a:lvl4pPr>
            <a:lvl5pPr indent="-228600" lvl="4" marL="2286000" algn="l">
              <a:lnSpc>
                <a:spcPct val="90000"/>
              </a:lnSpc>
              <a:spcBef>
                <a:spcPts val="235"/>
              </a:spcBef>
              <a:spcAft>
                <a:spcPts val="0"/>
              </a:spcAft>
              <a:buClr>
                <a:schemeClr val="dk1"/>
              </a:buClr>
              <a:buSzPts val="1058"/>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1" name="Google Shape;131;p128"/>
          <p:cNvSpPr txBox="1"/>
          <p:nvPr>
            <p:ph idx="3" type="body"/>
          </p:nvPr>
        </p:nvSpPr>
        <p:spPr>
          <a:xfrm>
            <a:off x="7036488" y="3468892"/>
            <a:ext cx="973193" cy="572464"/>
          </a:xfrm>
          <a:prstGeom prst="rect">
            <a:avLst/>
          </a:prstGeom>
          <a:noFill/>
          <a:ln>
            <a:noFill/>
          </a:ln>
        </p:spPr>
        <p:txBody>
          <a:bodyPr anchorCtr="0" anchor="t" bIns="91425" lIns="146300" spcFirstLastPara="1" rIns="146300" wrap="square" tIns="91425">
            <a:spAutoFit/>
          </a:bodyPr>
          <a:lstStyle>
            <a:lvl1pPr indent="-228600" lvl="0" marL="457200" algn="ctr">
              <a:lnSpc>
                <a:spcPct val="90000"/>
              </a:lnSpc>
              <a:spcBef>
                <a:spcPts val="560"/>
              </a:spcBef>
              <a:spcAft>
                <a:spcPts val="0"/>
              </a:spcAft>
              <a:buClr>
                <a:srgbClr val="00BCF3"/>
              </a:buClr>
              <a:buSzPts val="2520"/>
              <a:buNone/>
              <a:defRPr b="0" i="0" sz="2800">
                <a:solidFill>
                  <a:srgbClr val="00BCF3"/>
                </a:solidFill>
                <a:latin typeface="Quattrocento Sans"/>
                <a:ea typeface="Quattrocento Sans"/>
                <a:cs typeface="Quattrocento Sans"/>
                <a:sym typeface="Quattrocento Sans"/>
              </a:defRPr>
            </a:lvl1pPr>
            <a:lvl2pPr indent="-228600" lvl="1" marL="914400" algn="l">
              <a:lnSpc>
                <a:spcPct val="128571"/>
              </a:lnSpc>
              <a:spcBef>
                <a:spcPts val="1000"/>
              </a:spcBef>
              <a:spcAft>
                <a:spcPts val="0"/>
              </a:spcAft>
              <a:buClr>
                <a:srgbClr val="1A1A1A"/>
              </a:buClr>
              <a:buSzPts val="1260"/>
              <a:buNone/>
              <a:defRPr b="0" i="0" sz="1400">
                <a:solidFill>
                  <a:srgbClr val="1A1A1A"/>
                </a:solidFill>
                <a:latin typeface="Quattrocento Sans"/>
                <a:ea typeface="Quattrocento Sans"/>
                <a:cs typeface="Quattrocento Sans"/>
                <a:sym typeface="Quattrocento Sans"/>
              </a:defRPr>
            </a:lvl2pPr>
            <a:lvl3pPr indent="-297180" lvl="2" marL="1371600" algn="l">
              <a:lnSpc>
                <a:spcPct val="133333"/>
              </a:lnSpc>
              <a:spcBef>
                <a:spcPts val="1000"/>
              </a:spcBef>
              <a:spcAft>
                <a:spcPts val="0"/>
              </a:spcAft>
              <a:buClr>
                <a:schemeClr val="dk1"/>
              </a:buClr>
              <a:buSzPts val="1080"/>
              <a:buFont typeface="Arial"/>
              <a:buChar char="•"/>
              <a:defRPr b="0" i="0" sz="1200">
                <a:latin typeface="Quattrocento Sans"/>
                <a:ea typeface="Quattrocento Sans"/>
                <a:cs typeface="Quattrocento Sans"/>
                <a:sym typeface="Quattrocento Sans"/>
              </a:defRPr>
            </a:lvl3pPr>
            <a:lvl4pPr indent="-228600" lvl="3" marL="1828800" algn="l">
              <a:lnSpc>
                <a:spcPct val="90000"/>
              </a:lnSpc>
              <a:spcBef>
                <a:spcPts val="500"/>
              </a:spcBef>
              <a:spcAft>
                <a:spcPts val="0"/>
              </a:spcAft>
              <a:buClr>
                <a:schemeClr val="dk1"/>
              </a:buClr>
              <a:buSzPts val="1058"/>
              <a:buNone/>
              <a:defRPr/>
            </a:lvl4pPr>
            <a:lvl5pPr indent="-228600" lvl="4" marL="2286000" algn="l">
              <a:lnSpc>
                <a:spcPct val="90000"/>
              </a:lnSpc>
              <a:spcBef>
                <a:spcPts val="235"/>
              </a:spcBef>
              <a:spcAft>
                <a:spcPts val="0"/>
              </a:spcAft>
              <a:buClr>
                <a:schemeClr val="dk1"/>
              </a:buClr>
              <a:buSzPts val="1058"/>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2" name="Google Shape;132;p128"/>
          <p:cNvSpPr txBox="1"/>
          <p:nvPr>
            <p:ph idx="4" type="body"/>
          </p:nvPr>
        </p:nvSpPr>
        <p:spPr>
          <a:xfrm>
            <a:off x="9976458" y="3468892"/>
            <a:ext cx="973193" cy="572464"/>
          </a:xfrm>
          <a:prstGeom prst="rect">
            <a:avLst/>
          </a:prstGeom>
          <a:noFill/>
          <a:ln>
            <a:noFill/>
          </a:ln>
        </p:spPr>
        <p:txBody>
          <a:bodyPr anchorCtr="0" anchor="t" bIns="91425" lIns="146300" spcFirstLastPara="1" rIns="146300" wrap="square" tIns="91425">
            <a:spAutoFit/>
          </a:bodyPr>
          <a:lstStyle>
            <a:lvl1pPr indent="-228600" lvl="0" marL="457200" algn="ctr">
              <a:lnSpc>
                <a:spcPct val="90000"/>
              </a:lnSpc>
              <a:spcBef>
                <a:spcPts val="560"/>
              </a:spcBef>
              <a:spcAft>
                <a:spcPts val="0"/>
              </a:spcAft>
              <a:buClr>
                <a:srgbClr val="00BCF3"/>
              </a:buClr>
              <a:buSzPts val="2520"/>
              <a:buNone/>
              <a:defRPr b="0" i="0" sz="2800">
                <a:solidFill>
                  <a:srgbClr val="00BCF3"/>
                </a:solidFill>
                <a:latin typeface="Quattrocento Sans"/>
                <a:ea typeface="Quattrocento Sans"/>
                <a:cs typeface="Quattrocento Sans"/>
                <a:sym typeface="Quattrocento Sans"/>
              </a:defRPr>
            </a:lvl1pPr>
            <a:lvl2pPr indent="-228600" lvl="1" marL="914400" algn="l">
              <a:lnSpc>
                <a:spcPct val="128571"/>
              </a:lnSpc>
              <a:spcBef>
                <a:spcPts val="1000"/>
              </a:spcBef>
              <a:spcAft>
                <a:spcPts val="0"/>
              </a:spcAft>
              <a:buClr>
                <a:srgbClr val="1A1A1A"/>
              </a:buClr>
              <a:buSzPts val="1260"/>
              <a:buNone/>
              <a:defRPr b="0" i="0" sz="1400">
                <a:solidFill>
                  <a:srgbClr val="1A1A1A"/>
                </a:solidFill>
                <a:latin typeface="Quattrocento Sans"/>
                <a:ea typeface="Quattrocento Sans"/>
                <a:cs typeface="Quattrocento Sans"/>
                <a:sym typeface="Quattrocento Sans"/>
              </a:defRPr>
            </a:lvl2pPr>
            <a:lvl3pPr indent="-297180" lvl="2" marL="1371600" algn="l">
              <a:lnSpc>
                <a:spcPct val="133333"/>
              </a:lnSpc>
              <a:spcBef>
                <a:spcPts val="1000"/>
              </a:spcBef>
              <a:spcAft>
                <a:spcPts val="0"/>
              </a:spcAft>
              <a:buClr>
                <a:schemeClr val="dk1"/>
              </a:buClr>
              <a:buSzPts val="1080"/>
              <a:buFont typeface="Arial"/>
              <a:buChar char="•"/>
              <a:defRPr b="0" i="0" sz="1200">
                <a:latin typeface="Quattrocento Sans"/>
                <a:ea typeface="Quattrocento Sans"/>
                <a:cs typeface="Quattrocento Sans"/>
                <a:sym typeface="Quattrocento Sans"/>
              </a:defRPr>
            </a:lvl3pPr>
            <a:lvl4pPr indent="-228600" lvl="3" marL="1828800" algn="l">
              <a:lnSpc>
                <a:spcPct val="90000"/>
              </a:lnSpc>
              <a:spcBef>
                <a:spcPts val="500"/>
              </a:spcBef>
              <a:spcAft>
                <a:spcPts val="0"/>
              </a:spcAft>
              <a:buClr>
                <a:schemeClr val="dk1"/>
              </a:buClr>
              <a:buSzPts val="1058"/>
              <a:buNone/>
              <a:defRPr/>
            </a:lvl4pPr>
            <a:lvl5pPr indent="-228600" lvl="4" marL="2286000" algn="l">
              <a:lnSpc>
                <a:spcPct val="90000"/>
              </a:lnSpc>
              <a:spcBef>
                <a:spcPts val="235"/>
              </a:spcBef>
              <a:spcAft>
                <a:spcPts val="0"/>
              </a:spcAft>
              <a:buClr>
                <a:schemeClr val="dk1"/>
              </a:buClr>
              <a:buSzPts val="1058"/>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3" name="Google Shape;133;p128"/>
          <p:cNvSpPr txBox="1"/>
          <p:nvPr/>
        </p:nvSpPr>
        <p:spPr>
          <a:xfrm>
            <a:off x="474562" y="5081287"/>
            <a:ext cx="2395960" cy="489365"/>
          </a:xfrm>
          <a:prstGeom prst="rect">
            <a:avLst/>
          </a:prstGeom>
          <a:noFill/>
          <a:ln>
            <a:noFill/>
          </a:ln>
        </p:spPr>
        <p:txBody>
          <a:bodyPr anchorCtr="0" anchor="t" bIns="146300" lIns="182875" spcFirstLastPara="1" rIns="182875" wrap="square" tIns="146300">
            <a:spAutoFit/>
          </a:bodyPr>
          <a:lstStyle/>
          <a:p>
            <a:pPr indent="0" lvl="0" marL="0" marR="0" rtl="0" algn="ctr">
              <a:lnSpc>
                <a:spcPct val="90000"/>
              </a:lnSpc>
              <a:spcBef>
                <a:spcPts val="0"/>
              </a:spcBef>
              <a:spcAft>
                <a:spcPts val="0"/>
              </a:spcAft>
              <a:buNone/>
            </a:pPr>
            <a:r>
              <a:rPr b="0" i="0" lang="en-US" sz="1400">
                <a:solidFill>
                  <a:schemeClr val="dk1"/>
                </a:solidFill>
                <a:latin typeface="Quattrocento Sans"/>
                <a:ea typeface="Quattrocento Sans"/>
                <a:cs typeface="Quattrocento Sans"/>
                <a:sym typeface="Quattrocento Sans"/>
              </a:rPr>
              <a:t>Description of graph 01</a:t>
            </a:r>
            <a:endParaRPr/>
          </a:p>
        </p:txBody>
      </p:sp>
      <p:sp>
        <p:nvSpPr>
          <p:cNvPr id="134" name="Google Shape;134;p128"/>
          <p:cNvSpPr txBox="1"/>
          <p:nvPr/>
        </p:nvSpPr>
        <p:spPr>
          <a:xfrm>
            <a:off x="3414531" y="5081287"/>
            <a:ext cx="2395960" cy="489365"/>
          </a:xfrm>
          <a:prstGeom prst="rect">
            <a:avLst/>
          </a:prstGeom>
          <a:noFill/>
          <a:ln>
            <a:noFill/>
          </a:ln>
        </p:spPr>
        <p:txBody>
          <a:bodyPr anchorCtr="0" anchor="t" bIns="146300" lIns="182875" spcFirstLastPara="1" rIns="182875" wrap="square" tIns="146300">
            <a:spAutoFit/>
          </a:bodyPr>
          <a:lstStyle/>
          <a:p>
            <a:pPr indent="0" lvl="0" marL="0" marR="0" rtl="0" algn="ctr">
              <a:lnSpc>
                <a:spcPct val="90000"/>
              </a:lnSpc>
              <a:spcBef>
                <a:spcPts val="0"/>
              </a:spcBef>
              <a:spcAft>
                <a:spcPts val="0"/>
              </a:spcAft>
              <a:buNone/>
            </a:pPr>
            <a:r>
              <a:rPr b="0" i="0" lang="en-US" sz="1400">
                <a:solidFill>
                  <a:schemeClr val="dk1"/>
                </a:solidFill>
                <a:latin typeface="Quattrocento Sans"/>
                <a:ea typeface="Quattrocento Sans"/>
                <a:cs typeface="Quattrocento Sans"/>
                <a:sym typeface="Quattrocento Sans"/>
              </a:rPr>
              <a:t>Description of graph 02</a:t>
            </a:r>
            <a:endParaRPr/>
          </a:p>
        </p:txBody>
      </p:sp>
      <p:sp>
        <p:nvSpPr>
          <p:cNvPr id="135" name="Google Shape;135;p128"/>
          <p:cNvSpPr txBox="1"/>
          <p:nvPr/>
        </p:nvSpPr>
        <p:spPr>
          <a:xfrm>
            <a:off x="6366074" y="5081287"/>
            <a:ext cx="2395960" cy="489365"/>
          </a:xfrm>
          <a:prstGeom prst="rect">
            <a:avLst/>
          </a:prstGeom>
          <a:noFill/>
          <a:ln>
            <a:noFill/>
          </a:ln>
        </p:spPr>
        <p:txBody>
          <a:bodyPr anchorCtr="0" anchor="t" bIns="146300" lIns="182875" spcFirstLastPara="1" rIns="182875" wrap="square" tIns="146300">
            <a:spAutoFit/>
          </a:bodyPr>
          <a:lstStyle/>
          <a:p>
            <a:pPr indent="0" lvl="0" marL="0" marR="0" rtl="0" algn="ctr">
              <a:lnSpc>
                <a:spcPct val="90000"/>
              </a:lnSpc>
              <a:spcBef>
                <a:spcPts val="0"/>
              </a:spcBef>
              <a:spcAft>
                <a:spcPts val="0"/>
              </a:spcAft>
              <a:buNone/>
            </a:pPr>
            <a:r>
              <a:rPr b="0" i="0" lang="en-US" sz="1400">
                <a:solidFill>
                  <a:schemeClr val="dk1"/>
                </a:solidFill>
                <a:latin typeface="Quattrocento Sans"/>
                <a:ea typeface="Quattrocento Sans"/>
                <a:cs typeface="Quattrocento Sans"/>
                <a:sym typeface="Quattrocento Sans"/>
              </a:rPr>
              <a:t>Description of graph 03</a:t>
            </a:r>
            <a:endParaRPr/>
          </a:p>
        </p:txBody>
      </p:sp>
      <p:sp>
        <p:nvSpPr>
          <p:cNvPr id="136" name="Google Shape;136;p128"/>
          <p:cNvSpPr txBox="1"/>
          <p:nvPr/>
        </p:nvSpPr>
        <p:spPr>
          <a:xfrm>
            <a:off x="9236597" y="5081287"/>
            <a:ext cx="2395960" cy="489365"/>
          </a:xfrm>
          <a:prstGeom prst="rect">
            <a:avLst/>
          </a:prstGeom>
          <a:noFill/>
          <a:ln>
            <a:noFill/>
          </a:ln>
        </p:spPr>
        <p:txBody>
          <a:bodyPr anchorCtr="0" anchor="t" bIns="146300" lIns="182875" spcFirstLastPara="1" rIns="182875" wrap="square" tIns="146300">
            <a:spAutoFit/>
          </a:bodyPr>
          <a:lstStyle/>
          <a:p>
            <a:pPr indent="0" lvl="0" marL="0" marR="0" rtl="0" algn="ctr">
              <a:lnSpc>
                <a:spcPct val="90000"/>
              </a:lnSpc>
              <a:spcBef>
                <a:spcPts val="0"/>
              </a:spcBef>
              <a:spcAft>
                <a:spcPts val="0"/>
              </a:spcAft>
              <a:buNone/>
            </a:pPr>
            <a:r>
              <a:rPr b="0" i="0" lang="en-US" sz="1400">
                <a:solidFill>
                  <a:schemeClr val="dk1"/>
                </a:solidFill>
                <a:latin typeface="Quattrocento Sans"/>
                <a:ea typeface="Quattrocento Sans"/>
                <a:cs typeface="Quattrocento Sans"/>
                <a:sym typeface="Quattrocento Sans"/>
              </a:rPr>
              <a:t>Description of graph 04</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Graph">
  <p:cSld name="Bar Graph">
    <p:spTree>
      <p:nvGrpSpPr>
        <p:cNvPr id="137" name="Shape 137"/>
        <p:cNvGrpSpPr/>
        <p:nvPr/>
      </p:nvGrpSpPr>
      <p:grpSpPr>
        <a:xfrm>
          <a:off x="0" y="0"/>
          <a:ext cx="0" cy="0"/>
          <a:chOff x="0" y="0"/>
          <a:chExt cx="0" cy="0"/>
        </a:xfrm>
      </p:grpSpPr>
      <p:pic>
        <p:nvPicPr>
          <p:cNvPr descr="A picture containing indoor, tiled, sitting, photo&#10;&#10;Description automatically generated" id="138" name="Google Shape;138;p12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39" name="Google Shape;139;p129"/>
          <p:cNvSpPr txBox="1"/>
          <p:nvPr>
            <p:ph type="title"/>
          </p:nvPr>
        </p:nvSpPr>
        <p:spPr>
          <a:xfrm>
            <a:off x="269240" y="289512"/>
            <a:ext cx="4071266" cy="732464"/>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rgbClr val="0078D7"/>
              </a:buClr>
              <a:buSzPts val="4500"/>
              <a:buFont typeface="Quattrocento Sans"/>
              <a:buNone/>
              <a:defRPr b="1" i="0" sz="450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 name="Google Shape;140;p129"/>
          <p:cNvSpPr txBox="1"/>
          <p:nvPr>
            <p:ph idx="1" type="body"/>
          </p:nvPr>
        </p:nvSpPr>
        <p:spPr>
          <a:xfrm>
            <a:off x="267683" y="1084506"/>
            <a:ext cx="4072824" cy="1317284"/>
          </a:xfrm>
          <a:prstGeom prst="rect">
            <a:avLst/>
          </a:prstGeom>
          <a:noFill/>
          <a:ln>
            <a:noFill/>
          </a:ln>
        </p:spPr>
        <p:txBody>
          <a:bodyPr anchorCtr="0" anchor="t" bIns="91425" lIns="146300" spcFirstLastPara="1" rIns="146300" wrap="square" tIns="91425">
            <a:spAutoFit/>
          </a:bodyPr>
          <a:lstStyle>
            <a:lvl1pPr indent="-228600" lvl="0" marL="457200" algn="l">
              <a:lnSpc>
                <a:spcPct val="90000"/>
              </a:lnSpc>
              <a:spcBef>
                <a:spcPts val="520"/>
              </a:spcBef>
              <a:spcAft>
                <a:spcPts val="0"/>
              </a:spcAft>
              <a:buClr>
                <a:srgbClr val="00BCF3"/>
              </a:buClr>
              <a:buSzPts val="2340"/>
              <a:buNone/>
              <a:defRPr b="0" i="0" sz="2600">
                <a:solidFill>
                  <a:srgbClr val="00BCF3"/>
                </a:solidFill>
                <a:latin typeface="Quattrocento Sans"/>
                <a:ea typeface="Quattrocento Sans"/>
                <a:cs typeface="Quattrocento Sans"/>
                <a:sym typeface="Quattrocento Sans"/>
              </a:defRPr>
            </a:lvl1pPr>
            <a:lvl2pPr indent="-228600" lvl="1" marL="914400" algn="l">
              <a:lnSpc>
                <a:spcPct val="128571"/>
              </a:lnSpc>
              <a:spcBef>
                <a:spcPts val="1000"/>
              </a:spcBef>
              <a:spcAft>
                <a:spcPts val="0"/>
              </a:spcAft>
              <a:buClr>
                <a:srgbClr val="1A1A1A"/>
              </a:buClr>
              <a:buSzPts val="1260"/>
              <a:buNone/>
              <a:defRPr b="0" i="0" sz="1400">
                <a:solidFill>
                  <a:srgbClr val="1A1A1A"/>
                </a:solidFill>
                <a:latin typeface="Quattrocento Sans"/>
                <a:ea typeface="Quattrocento Sans"/>
                <a:cs typeface="Quattrocento Sans"/>
                <a:sym typeface="Quattrocento Sans"/>
              </a:defRPr>
            </a:lvl2pPr>
            <a:lvl3pPr indent="-297180" lvl="2" marL="1371600" algn="l">
              <a:lnSpc>
                <a:spcPct val="133333"/>
              </a:lnSpc>
              <a:spcBef>
                <a:spcPts val="1000"/>
              </a:spcBef>
              <a:spcAft>
                <a:spcPts val="0"/>
              </a:spcAft>
              <a:buClr>
                <a:schemeClr val="dk1"/>
              </a:buClr>
              <a:buSzPts val="1080"/>
              <a:buFont typeface="Arial"/>
              <a:buChar char="•"/>
              <a:defRPr b="0" i="0" sz="1200">
                <a:latin typeface="Quattrocento Sans"/>
                <a:ea typeface="Quattrocento Sans"/>
                <a:cs typeface="Quattrocento Sans"/>
                <a:sym typeface="Quattrocento Sans"/>
              </a:defRPr>
            </a:lvl3pPr>
            <a:lvl4pPr indent="-228600" lvl="3" marL="1828800" algn="l">
              <a:lnSpc>
                <a:spcPct val="90000"/>
              </a:lnSpc>
              <a:spcBef>
                <a:spcPts val="500"/>
              </a:spcBef>
              <a:spcAft>
                <a:spcPts val="0"/>
              </a:spcAft>
              <a:buClr>
                <a:schemeClr val="dk1"/>
              </a:buClr>
              <a:buSzPts val="1058"/>
              <a:buNone/>
              <a:defRPr/>
            </a:lvl4pPr>
            <a:lvl5pPr indent="-228600" lvl="4" marL="2286000" algn="l">
              <a:lnSpc>
                <a:spcPct val="90000"/>
              </a:lnSpc>
              <a:spcBef>
                <a:spcPts val="235"/>
              </a:spcBef>
              <a:spcAft>
                <a:spcPts val="0"/>
              </a:spcAft>
              <a:buClr>
                <a:schemeClr val="dk1"/>
              </a:buClr>
              <a:buSzPts val="1058"/>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graphicFrame>
        <p:nvGraphicFramePr>
          <p:cNvPr id="141" name="Google Shape;141;p129"/>
          <p:cNvGraphicFramePr/>
          <p:nvPr/>
        </p:nvGraphicFramePr>
        <p:xfrm>
          <a:off x="4566856" y="729205"/>
          <a:ext cx="7349763" cy="4899842"/>
        </p:xfrm>
        <a:graphic>
          <a:graphicData uri="http://schemas.openxmlformats.org/drawingml/2006/chart">
            <c:chart r:id="rId3"/>
          </a:graphicData>
        </a:graphic>
      </p:graphicFrame>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Boxes">
  <p:cSld name="Content Boxes">
    <p:spTree>
      <p:nvGrpSpPr>
        <p:cNvPr id="142" name="Shape 142"/>
        <p:cNvGrpSpPr/>
        <p:nvPr/>
      </p:nvGrpSpPr>
      <p:grpSpPr>
        <a:xfrm>
          <a:off x="0" y="0"/>
          <a:ext cx="0" cy="0"/>
          <a:chOff x="0" y="0"/>
          <a:chExt cx="0" cy="0"/>
        </a:xfrm>
      </p:grpSpPr>
      <p:pic>
        <p:nvPicPr>
          <p:cNvPr descr="A picture containing indoor, tiled, sitting, photo&#10;&#10;Description automatically generated" id="143" name="Google Shape;143;p13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44" name="Google Shape;144;p130"/>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rgbClr val="0078D7"/>
              </a:buClr>
              <a:buSzPts val="4500"/>
              <a:buFont typeface="Quattrocento Sans"/>
              <a:buNone/>
              <a:defRPr b="1" i="0" sz="450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130"/>
          <p:cNvSpPr/>
          <p:nvPr/>
        </p:nvSpPr>
        <p:spPr>
          <a:xfrm>
            <a:off x="457200" y="1713052"/>
            <a:ext cx="2738441" cy="3946968"/>
          </a:xfrm>
          <a:prstGeom prst="rect">
            <a:avLst/>
          </a:prstGeom>
          <a:solidFill>
            <a:srgbClr val="F2F2F2">
              <a:alpha val="49803"/>
            </a:srgbClr>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146" name="Google Shape;146;p130"/>
          <p:cNvSpPr/>
          <p:nvPr/>
        </p:nvSpPr>
        <p:spPr>
          <a:xfrm>
            <a:off x="3304228" y="1713052"/>
            <a:ext cx="2738441" cy="3946968"/>
          </a:xfrm>
          <a:prstGeom prst="rect">
            <a:avLst/>
          </a:prstGeom>
          <a:solidFill>
            <a:srgbClr val="F2F2F2">
              <a:alpha val="49803"/>
            </a:srgbClr>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147" name="Google Shape;147;p130"/>
          <p:cNvSpPr/>
          <p:nvPr/>
        </p:nvSpPr>
        <p:spPr>
          <a:xfrm>
            <a:off x="6151258" y="1713052"/>
            <a:ext cx="2738441" cy="3946968"/>
          </a:xfrm>
          <a:prstGeom prst="rect">
            <a:avLst/>
          </a:prstGeom>
          <a:solidFill>
            <a:srgbClr val="F2F2F2">
              <a:alpha val="49803"/>
            </a:srgbClr>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148" name="Google Shape;148;p130"/>
          <p:cNvSpPr/>
          <p:nvPr/>
        </p:nvSpPr>
        <p:spPr>
          <a:xfrm>
            <a:off x="8998288" y="1713052"/>
            <a:ext cx="2738441" cy="3946968"/>
          </a:xfrm>
          <a:prstGeom prst="rect">
            <a:avLst/>
          </a:prstGeom>
          <a:solidFill>
            <a:srgbClr val="F2F2F2">
              <a:alpha val="49803"/>
            </a:srgbClr>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149" name="Google Shape;149;p130"/>
          <p:cNvSpPr/>
          <p:nvPr/>
        </p:nvSpPr>
        <p:spPr>
          <a:xfrm>
            <a:off x="457200" y="5521126"/>
            <a:ext cx="2738441" cy="127320"/>
          </a:xfrm>
          <a:prstGeom prst="rect">
            <a:avLst/>
          </a:prstGeom>
          <a:solidFill>
            <a:srgbClr val="00BCF3"/>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150" name="Google Shape;150;p130"/>
          <p:cNvSpPr/>
          <p:nvPr/>
        </p:nvSpPr>
        <p:spPr>
          <a:xfrm>
            <a:off x="3304228" y="5521126"/>
            <a:ext cx="2738441" cy="127320"/>
          </a:xfrm>
          <a:prstGeom prst="rect">
            <a:avLst/>
          </a:prstGeom>
          <a:solidFill>
            <a:srgbClr val="00BCF3"/>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151" name="Google Shape;151;p130"/>
          <p:cNvSpPr/>
          <p:nvPr/>
        </p:nvSpPr>
        <p:spPr>
          <a:xfrm>
            <a:off x="6151258" y="5521126"/>
            <a:ext cx="2738441" cy="127320"/>
          </a:xfrm>
          <a:prstGeom prst="rect">
            <a:avLst/>
          </a:prstGeom>
          <a:solidFill>
            <a:srgbClr val="00BCF3"/>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152" name="Google Shape;152;p130"/>
          <p:cNvSpPr/>
          <p:nvPr/>
        </p:nvSpPr>
        <p:spPr>
          <a:xfrm>
            <a:off x="8998288" y="5521126"/>
            <a:ext cx="2738441" cy="127320"/>
          </a:xfrm>
          <a:prstGeom prst="rect">
            <a:avLst/>
          </a:prstGeom>
          <a:solidFill>
            <a:srgbClr val="00BCF3"/>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p:cSld name="Chart">
    <p:spTree>
      <p:nvGrpSpPr>
        <p:cNvPr id="153" name="Shape 153"/>
        <p:cNvGrpSpPr/>
        <p:nvPr/>
      </p:nvGrpSpPr>
      <p:grpSpPr>
        <a:xfrm>
          <a:off x="0" y="0"/>
          <a:ext cx="0" cy="0"/>
          <a:chOff x="0" y="0"/>
          <a:chExt cx="0" cy="0"/>
        </a:xfrm>
      </p:grpSpPr>
      <p:pic>
        <p:nvPicPr>
          <p:cNvPr descr="A picture containing indoor, tiled, sitting, photo&#10;&#10;Description automatically generated" id="154" name="Google Shape;154;p13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5" name="Google Shape;155;p131"/>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rgbClr val="0078D7"/>
              </a:buClr>
              <a:buSzPts val="4500"/>
              <a:buFont typeface="Quattrocento Sans"/>
              <a:buNone/>
              <a:defRPr b="1" i="0" sz="450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aphicFrame>
        <p:nvGraphicFramePr>
          <p:cNvPr id="156" name="Google Shape;156;p131"/>
          <p:cNvGraphicFramePr/>
          <p:nvPr/>
        </p:nvGraphicFramePr>
        <p:xfrm>
          <a:off x="457200" y="1351677"/>
          <a:ext cx="3000000" cy="3000000"/>
        </p:xfrm>
        <a:graphic>
          <a:graphicData uri="http://schemas.openxmlformats.org/drawingml/2006/table">
            <a:tbl>
              <a:tblPr bandRow="1" firstRow="1">
                <a:noFill/>
                <a:tableStyleId>{7032980C-8594-4774-98FE-15ED03C0C704}</a:tableStyleId>
              </a:tblPr>
              <a:tblGrid>
                <a:gridCol w="1619400"/>
                <a:gridCol w="1619400"/>
                <a:gridCol w="1619400"/>
                <a:gridCol w="1619400"/>
                <a:gridCol w="1619400"/>
                <a:gridCol w="1619400"/>
                <a:gridCol w="1619400"/>
              </a:tblGrid>
              <a:tr h="651925">
                <a:tc>
                  <a:txBody>
                    <a:bodyPr/>
                    <a:lstStyle/>
                    <a:p>
                      <a:pPr indent="0" lvl="0" marL="0" marR="0" rtl="0" algn="ctr">
                        <a:spcBef>
                          <a:spcPts val="0"/>
                        </a:spcBef>
                        <a:spcAft>
                          <a:spcPts val="0"/>
                        </a:spcAft>
                        <a:buNone/>
                      </a:pPr>
                      <a:r>
                        <a:rPr b="1" i="0" lang="en-US" sz="1400">
                          <a:latin typeface="Quattrocento Sans"/>
                          <a:ea typeface="Quattrocento Sans"/>
                          <a:cs typeface="Quattrocento Sans"/>
                          <a:sym typeface="Quattrocento Sans"/>
                        </a:rPr>
                        <a:t>Column 1</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0078D7"/>
                    </a:solidFill>
                  </a:tcPr>
                </a:tc>
                <a:tc>
                  <a:txBody>
                    <a:bodyPr/>
                    <a:lstStyle/>
                    <a:p>
                      <a:pPr indent="0" lvl="0" marL="0" marR="0" rtl="0" algn="ctr">
                        <a:lnSpc>
                          <a:spcPct val="100000"/>
                        </a:lnSpc>
                        <a:spcBef>
                          <a:spcPts val="0"/>
                        </a:spcBef>
                        <a:spcAft>
                          <a:spcPts val="0"/>
                        </a:spcAft>
                        <a:buClr>
                          <a:schemeClr val="dk1"/>
                        </a:buClr>
                        <a:buSzPts val="1400"/>
                        <a:buFont typeface="Quattrocento Sans"/>
                        <a:buNone/>
                      </a:pPr>
                      <a:r>
                        <a:rPr b="1" i="0" lang="en-US" sz="1400">
                          <a:latin typeface="Quattrocento Sans"/>
                          <a:ea typeface="Quattrocento Sans"/>
                          <a:cs typeface="Quattrocento Sans"/>
                          <a:sym typeface="Quattrocento Sans"/>
                        </a:rPr>
                        <a:t>Column 2</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0078D7"/>
                    </a:solidFill>
                  </a:tcPr>
                </a:tc>
                <a:tc>
                  <a:txBody>
                    <a:bodyPr/>
                    <a:lstStyle/>
                    <a:p>
                      <a:pPr indent="0" lvl="0" marL="0" marR="0" rtl="0" algn="ctr">
                        <a:lnSpc>
                          <a:spcPct val="100000"/>
                        </a:lnSpc>
                        <a:spcBef>
                          <a:spcPts val="0"/>
                        </a:spcBef>
                        <a:spcAft>
                          <a:spcPts val="0"/>
                        </a:spcAft>
                        <a:buClr>
                          <a:schemeClr val="dk1"/>
                        </a:buClr>
                        <a:buSzPts val="1400"/>
                        <a:buFont typeface="Quattrocento Sans"/>
                        <a:buNone/>
                      </a:pPr>
                      <a:r>
                        <a:rPr b="1" i="0" lang="en-US" sz="1400">
                          <a:latin typeface="Quattrocento Sans"/>
                          <a:ea typeface="Quattrocento Sans"/>
                          <a:cs typeface="Quattrocento Sans"/>
                          <a:sym typeface="Quattrocento Sans"/>
                        </a:rPr>
                        <a:t>Column 3</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0078D7"/>
                    </a:solidFill>
                  </a:tcPr>
                </a:tc>
                <a:tc>
                  <a:txBody>
                    <a:bodyPr/>
                    <a:lstStyle/>
                    <a:p>
                      <a:pPr indent="0" lvl="0" marL="0" marR="0" rtl="0" algn="ctr">
                        <a:lnSpc>
                          <a:spcPct val="100000"/>
                        </a:lnSpc>
                        <a:spcBef>
                          <a:spcPts val="0"/>
                        </a:spcBef>
                        <a:spcAft>
                          <a:spcPts val="0"/>
                        </a:spcAft>
                        <a:buClr>
                          <a:schemeClr val="dk1"/>
                        </a:buClr>
                        <a:buSzPts val="1400"/>
                        <a:buFont typeface="Quattrocento Sans"/>
                        <a:buNone/>
                      </a:pPr>
                      <a:r>
                        <a:rPr b="1" i="0" lang="en-US" sz="1400">
                          <a:latin typeface="Quattrocento Sans"/>
                          <a:ea typeface="Quattrocento Sans"/>
                          <a:cs typeface="Quattrocento Sans"/>
                          <a:sym typeface="Quattrocento Sans"/>
                        </a:rPr>
                        <a:t>Column 4</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0078D7"/>
                    </a:solidFill>
                  </a:tcPr>
                </a:tc>
                <a:tc>
                  <a:txBody>
                    <a:bodyPr/>
                    <a:lstStyle/>
                    <a:p>
                      <a:pPr indent="0" lvl="0" marL="0" marR="0" rtl="0" algn="ctr">
                        <a:lnSpc>
                          <a:spcPct val="100000"/>
                        </a:lnSpc>
                        <a:spcBef>
                          <a:spcPts val="0"/>
                        </a:spcBef>
                        <a:spcAft>
                          <a:spcPts val="0"/>
                        </a:spcAft>
                        <a:buClr>
                          <a:schemeClr val="dk1"/>
                        </a:buClr>
                        <a:buSzPts val="1400"/>
                        <a:buFont typeface="Quattrocento Sans"/>
                        <a:buNone/>
                      </a:pPr>
                      <a:r>
                        <a:rPr b="1" i="0" lang="en-US" sz="1400">
                          <a:latin typeface="Quattrocento Sans"/>
                          <a:ea typeface="Quattrocento Sans"/>
                          <a:cs typeface="Quattrocento Sans"/>
                          <a:sym typeface="Quattrocento Sans"/>
                        </a:rPr>
                        <a:t>Column 5</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0078D7"/>
                    </a:solidFill>
                  </a:tcPr>
                </a:tc>
                <a:tc>
                  <a:txBody>
                    <a:bodyPr/>
                    <a:lstStyle/>
                    <a:p>
                      <a:pPr indent="0" lvl="0" marL="0" marR="0" rtl="0" algn="ctr">
                        <a:lnSpc>
                          <a:spcPct val="100000"/>
                        </a:lnSpc>
                        <a:spcBef>
                          <a:spcPts val="0"/>
                        </a:spcBef>
                        <a:spcAft>
                          <a:spcPts val="0"/>
                        </a:spcAft>
                        <a:buClr>
                          <a:schemeClr val="dk1"/>
                        </a:buClr>
                        <a:buSzPts val="1400"/>
                        <a:buFont typeface="Quattrocento Sans"/>
                        <a:buNone/>
                      </a:pPr>
                      <a:r>
                        <a:rPr b="1" i="0" lang="en-US" sz="1400">
                          <a:latin typeface="Quattrocento Sans"/>
                          <a:ea typeface="Quattrocento Sans"/>
                          <a:cs typeface="Quattrocento Sans"/>
                          <a:sym typeface="Quattrocento Sans"/>
                        </a:rPr>
                        <a:t>Column 6</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0078D7"/>
                    </a:solidFill>
                  </a:tcPr>
                </a:tc>
                <a:tc>
                  <a:txBody>
                    <a:bodyPr/>
                    <a:lstStyle/>
                    <a:p>
                      <a:pPr indent="0" lvl="0" marL="0" marR="0" rtl="0" algn="ctr">
                        <a:lnSpc>
                          <a:spcPct val="100000"/>
                        </a:lnSpc>
                        <a:spcBef>
                          <a:spcPts val="0"/>
                        </a:spcBef>
                        <a:spcAft>
                          <a:spcPts val="0"/>
                        </a:spcAft>
                        <a:buClr>
                          <a:schemeClr val="dk1"/>
                        </a:buClr>
                        <a:buSzPts val="1400"/>
                        <a:buFont typeface="Quattrocento Sans"/>
                        <a:buNone/>
                      </a:pPr>
                      <a:r>
                        <a:rPr b="1" i="0" lang="en-US" sz="1400">
                          <a:latin typeface="Quattrocento Sans"/>
                          <a:ea typeface="Quattrocento Sans"/>
                          <a:cs typeface="Quattrocento Sans"/>
                          <a:sym typeface="Quattrocento Sans"/>
                        </a:rPr>
                        <a:t>Column 7</a:t>
                      </a:r>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solidFill>
                      <a:srgbClr val="0078D7"/>
                    </a:solidFill>
                  </a:tcPr>
                </a:tc>
              </a:tr>
              <a:tr h="753025">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712700">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726150">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rgbClr val="F2F2F2"/>
                    </a:solidFill>
                  </a:tcPr>
                </a:tc>
              </a:tr>
              <a:tr h="712700">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D8D8D8"/>
                      </a:solidFill>
                      <a:prstDash val="solid"/>
                      <a:round/>
                      <a:headEnd len="sm" w="sm" type="none"/>
                      <a:tailEnd len="sm" w="sm" type="none"/>
                    </a:lnB>
                    <a:solidFill>
                      <a:schemeClr val="lt1"/>
                    </a:solidFill>
                  </a:tcPr>
                </a:tc>
              </a:tr>
              <a:tr h="712700">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000000">
                          <a:alpha val="0"/>
                        </a:srgbClr>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D8D8D8"/>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c>
                  <a:txBody>
                    <a:bodyPr/>
                    <a:lstStyle/>
                    <a:p>
                      <a:pPr indent="0" lvl="0" marL="0" marR="0" rtl="0" algn="l">
                        <a:spcBef>
                          <a:spcPts val="0"/>
                        </a:spcBef>
                        <a:spcAft>
                          <a:spcPts val="0"/>
                        </a:spcAft>
                        <a:buNone/>
                      </a:pPr>
                      <a:r>
                        <a:t/>
                      </a:r>
                      <a:endParaRPr b="0" i="0" sz="1200">
                        <a:latin typeface="Quattrocento Sans"/>
                        <a:ea typeface="Quattrocento Sans"/>
                        <a:cs typeface="Quattrocento Sans"/>
                        <a:sym typeface="Quattrocento Sans"/>
                      </a:endParaRPr>
                    </a:p>
                  </a:txBody>
                  <a:tcPr marT="45725" marB="45725" marR="91450" marL="91450" anchor="ctr">
                    <a:lnL cap="flat" cmpd="sng" w="9525">
                      <a:solidFill>
                        <a:srgbClr val="D8D8D8"/>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D8D8D8"/>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rgbClr val="F2F2F2"/>
                    </a:solidFill>
                  </a:tcPr>
                </a:tc>
              </a:tr>
            </a:tbl>
          </a:graphicData>
        </a:graphic>
      </p:graphicFrame>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s">
  <p:cSld name="3 Columns">
    <p:spTree>
      <p:nvGrpSpPr>
        <p:cNvPr id="157" name="Shape 157"/>
        <p:cNvGrpSpPr/>
        <p:nvPr/>
      </p:nvGrpSpPr>
      <p:grpSpPr>
        <a:xfrm>
          <a:off x="0" y="0"/>
          <a:ext cx="0" cy="0"/>
          <a:chOff x="0" y="0"/>
          <a:chExt cx="0" cy="0"/>
        </a:xfrm>
      </p:grpSpPr>
      <p:pic>
        <p:nvPicPr>
          <p:cNvPr descr="A picture containing indoor, tiled, sitting, photo&#10;&#10;Description automatically generated" id="158" name="Google Shape;158;p13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9" name="Google Shape;159;p132"/>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rgbClr val="0078D7"/>
              </a:buClr>
              <a:buSzPts val="4500"/>
              <a:buFont typeface="Quattrocento Sans"/>
              <a:buNone/>
              <a:defRPr b="1" i="0" sz="450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60" name="Google Shape;160;p132"/>
          <p:cNvPicPr preferRelativeResize="0"/>
          <p:nvPr/>
        </p:nvPicPr>
        <p:blipFill rotWithShape="1">
          <a:blip r:embed="rId3">
            <a:alphaModFix/>
          </a:blip>
          <a:srcRect b="0" l="4655" r="40091" t="17120"/>
          <a:stretch/>
        </p:blipFill>
        <p:spPr>
          <a:xfrm>
            <a:off x="972672" y="1869141"/>
            <a:ext cx="2563906" cy="2563906"/>
          </a:xfrm>
          <a:prstGeom prst="ellipse">
            <a:avLst/>
          </a:prstGeom>
          <a:noFill/>
          <a:ln>
            <a:noFill/>
          </a:ln>
        </p:spPr>
      </p:pic>
      <p:pic>
        <p:nvPicPr>
          <p:cNvPr id="161" name="Google Shape;161;p132"/>
          <p:cNvPicPr preferRelativeResize="0"/>
          <p:nvPr/>
        </p:nvPicPr>
        <p:blipFill rotWithShape="1">
          <a:blip r:embed="rId4">
            <a:alphaModFix/>
          </a:blip>
          <a:srcRect b="10461" l="22234" r="34165" t="24137"/>
          <a:stretch/>
        </p:blipFill>
        <p:spPr>
          <a:xfrm>
            <a:off x="4782672" y="1860178"/>
            <a:ext cx="2613210" cy="2613210"/>
          </a:xfrm>
          <a:prstGeom prst="ellipse">
            <a:avLst/>
          </a:prstGeom>
          <a:noFill/>
          <a:ln>
            <a:noFill/>
          </a:ln>
        </p:spPr>
      </p:pic>
      <p:pic>
        <p:nvPicPr>
          <p:cNvPr id="162" name="Google Shape;162;p132"/>
          <p:cNvPicPr preferRelativeResize="0"/>
          <p:nvPr/>
        </p:nvPicPr>
        <p:blipFill rotWithShape="1">
          <a:blip r:embed="rId5">
            <a:alphaModFix/>
          </a:blip>
          <a:srcRect b="0" l="12858" r="24984" t="6764"/>
          <a:stretch/>
        </p:blipFill>
        <p:spPr>
          <a:xfrm>
            <a:off x="8583707" y="1855694"/>
            <a:ext cx="2608730" cy="2608730"/>
          </a:xfrm>
          <a:prstGeom prst="ellipse">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logo slide">
  <p:cSld name="Closing logo slide">
    <p:bg>
      <p:bgPr>
        <a:solidFill>
          <a:schemeClr val="accent1"/>
        </a:solidFill>
      </p:bgPr>
    </p:bg>
    <p:spTree>
      <p:nvGrpSpPr>
        <p:cNvPr id="163" name="Shape 163"/>
        <p:cNvGrpSpPr/>
        <p:nvPr/>
      </p:nvGrpSpPr>
      <p:grpSpPr>
        <a:xfrm>
          <a:off x="0" y="0"/>
          <a:ext cx="0" cy="0"/>
          <a:chOff x="0" y="0"/>
          <a:chExt cx="0" cy="0"/>
        </a:xfrm>
      </p:grpSpPr>
      <p:sp>
        <p:nvSpPr>
          <p:cNvPr id="164" name="Google Shape;164;p118"/>
          <p:cNvSpPr txBox="1"/>
          <p:nvPr/>
        </p:nvSpPr>
        <p:spPr>
          <a:xfrm>
            <a:off x="269240" y="6099190"/>
            <a:ext cx="4482124" cy="467742"/>
          </a:xfrm>
          <a:prstGeom prst="rect">
            <a:avLst/>
          </a:prstGeom>
          <a:noFill/>
          <a:ln>
            <a:noFill/>
          </a:ln>
        </p:spPr>
        <p:txBody>
          <a:bodyPr anchorCtr="0" anchor="t" bIns="179275" lIns="179275" spcFirstLastPara="1" rIns="179275" wrap="square" tIns="179275">
            <a:spAutoFit/>
          </a:bodyPr>
          <a:lstStyle/>
          <a:p>
            <a:pPr indent="0" lvl="0" marL="0" marR="0" rtl="0" algn="l">
              <a:spcBef>
                <a:spcPts val="0"/>
              </a:spcBef>
              <a:spcAft>
                <a:spcPts val="0"/>
              </a:spcAft>
              <a:buNone/>
            </a:pPr>
            <a:r>
              <a:rPr lang="en-US" sz="686">
                <a:solidFill>
                  <a:schemeClr val="lt1"/>
                </a:solidFill>
                <a:latin typeface="Quattrocento Sans"/>
                <a:ea typeface="Quattrocento Sans"/>
                <a:cs typeface="Quattrocento Sans"/>
                <a:sym typeface="Quattrocento Sans"/>
              </a:rPr>
              <a:t>© Copyright Microsoft Corporation. All rights reserved. </a:t>
            </a:r>
            <a:endParaRPr/>
          </a:p>
        </p:txBody>
      </p:sp>
      <p:pic>
        <p:nvPicPr>
          <p:cNvPr id="165" name="Google Shape;165;p118"/>
          <p:cNvPicPr preferRelativeResize="0"/>
          <p:nvPr/>
        </p:nvPicPr>
        <p:blipFill rotWithShape="1">
          <a:blip r:embed="rId2">
            <a:alphaModFix/>
          </a:blip>
          <a:srcRect b="0" l="0" r="0" t="0"/>
          <a:stretch/>
        </p:blipFill>
        <p:spPr>
          <a:xfrm>
            <a:off x="448212" y="471692"/>
            <a:ext cx="1454257" cy="30482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on-bulleted text">
  <p:cSld name="Title and non-bulleted text">
    <p:spTree>
      <p:nvGrpSpPr>
        <p:cNvPr id="166" name="Shape 166"/>
        <p:cNvGrpSpPr/>
        <p:nvPr/>
      </p:nvGrpSpPr>
      <p:grpSpPr>
        <a:xfrm>
          <a:off x="0" y="0"/>
          <a:ext cx="0" cy="0"/>
          <a:chOff x="0" y="0"/>
          <a:chExt cx="0" cy="0"/>
        </a:xfrm>
      </p:grpSpPr>
      <p:sp>
        <p:nvSpPr>
          <p:cNvPr id="167" name="Google Shape;167;p133"/>
          <p:cNvSpPr txBox="1"/>
          <p:nvPr>
            <p:ph type="title"/>
          </p:nvPr>
        </p:nvSpPr>
        <p:spPr>
          <a:xfrm>
            <a:off x="269240" y="289512"/>
            <a:ext cx="11655840" cy="449833"/>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rgbClr val="0078D7"/>
              </a:buClr>
              <a:buSzPts val="2353"/>
              <a:buFont typeface="Quattrocento Sans"/>
              <a:buNone/>
              <a:defRPr>
                <a:solidFill>
                  <a:srgbClr val="0078D7"/>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 name="Google Shape;168;p133"/>
          <p:cNvSpPr txBox="1"/>
          <p:nvPr>
            <p:ph idx="1" type="body"/>
          </p:nvPr>
        </p:nvSpPr>
        <p:spPr>
          <a:xfrm>
            <a:off x="358570" y="1344828"/>
            <a:ext cx="11474238" cy="1632755"/>
          </a:xfrm>
          <a:prstGeom prst="rect">
            <a:avLst/>
          </a:prstGeom>
          <a:noFill/>
          <a:ln>
            <a:noFill/>
          </a:ln>
        </p:spPr>
        <p:txBody>
          <a:bodyPr anchorCtr="0" anchor="t" bIns="91425" lIns="146300" spcFirstLastPara="1" rIns="146300" wrap="square" tIns="91425">
            <a:spAutoFit/>
          </a:bodyPr>
          <a:lstStyle>
            <a:lvl1pPr indent="-228600" lvl="0" marL="457200" algn="l">
              <a:lnSpc>
                <a:spcPct val="90000"/>
              </a:lnSpc>
              <a:spcBef>
                <a:spcPts val="588"/>
              </a:spcBef>
              <a:spcAft>
                <a:spcPts val="0"/>
              </a:spcAft>
              <a:buClr>
                <a:srgbClr val="0072C6"/>
              </a:buClr>
              <a:buSzPts val="2471"/>
              <a:buNone/>
              <a:defRPr sz="2745">
                <a:solidFill>
                  <a:srgbClr val="0072C6"/>
                </a:solidFill>
                <a:latin typeface="Quattrocento Sans"/>
                <a:ea typeface="Quattrocento Sans"/>
                <a:cs typeface="Quattrocento Sans"/>
                <a:sym typeface="Quattrocento Sans"/>
              </a:defRPr>
            </a:lvl1pPr>
            <a:lvl2pPr indent="-228600" lvl="1" marL="914400" algn="l">
              <a:lnSpc>
                <a:spcPct val="90000"/>
              </a:lnSpc>
              <a:spcBef>
                <a:spcPts val="588"/>
              </a:spcBef>
              <a:spcAft>
                <a:spcPts val="0"/>
              </a:spcAft>
              <a:buClr>
                <a:schemeClr val="dk1"/>
              </a:buClr>
              <a:buSzPts val="1765"/>
              <a:buFont typeface="Quattrocento Sans"/>
              <a:buNone/>
              <a:defRPr sz="1961"/>
            </a:lvl2pPr>
            <a:lvl3pPr indent="-228600" lvl="2" marL="1371600" algn="l">
              <a:lnSpc>
                <a:spcPct val="90000"/>
              </a:lnSpc>
              <a:spcBef>
                <a:spcPts val="588"/>
              </a:spcBef>
              <a:spcAft>
                <a:spcPts val="0"/>
              </a:spcAft>
              <a:buClr>
                <a:schemeClr val="dk1"/>
              </a:buClr>
              <a:buSzPts val="1058"/>
              <a:buNone/>
              <a:defRPr/>
            </a:lvl3pPr>
            <a:lvl4pPr indent="-228600" lvl="3" marL="1828800" algn="l">
              <a:lnSpc>
                <a:spcPct val="90000"/>
              </a:lnSpc>
              <a:spcBef>
                <a:spcPts val="588"/>
              </a:spcBef>
              <a:spcAft>
                <a:spcPts val="0"/>
              </a:spcAft>
              <a:buClr>
                <a:schemeClr val="dk1"/>
              </a:buClr>
              <a:buSzPts val="1058"/>
              <a:buNone/>
              <a:defRPr/>
            </a:lvl4pPr>
            <a:lvl5pPr indent="-228600" lvl="4" marL="2286000" algn="l">
              <a:lnSpc>
                <a:spcPct val="90000"/>
              </a:lnSpc>
              <a:spcBef>
                <a:spcPts val="588"/>
              </a:spcBef>
              <a:spcAft>
                <a:spcPts val="0"/>
              </a:spcAft>
              <a:buClr>
                <a:schemeClr val="dk1"/>
              </a:buClr>
              <a:buSzPts val="1058"/>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hoto_Option">
  <p:cSld name="2_Title Slide Photo_Option">
    <p:bg>
      <p:bgPr>
        <a:solidFill>
          <a:srgbClr val="000000"/>
        </a:solidFill>
      </p:bgPr>
    </p:bg>
    <p:spTree>
      <p:nvGrpSpPr>
        <p:cNvPr id="169" name="Shape 169"/>
        <p:cNvGrpSpPr/>
        <p:nvPr/>
      </p:nvGrpSpPr>
      <p:grpSpPr>
        <a:xfrm>
          <a:off x="0" y="0"/>
          <a:ext cx="0" cy="0"/>
          <a:chOff x="0" y="0"/>
          <a:chExt cx="0" cy="0"/>
        </a:xfrm>
      </p:grpSpPr>
      <p:sp>
        <p:nvSpPr>
          <p:cNvPr id="170" name="Google Shape;170;p100"/>
          <p:cNvSpPr txBox="1"/>
          <p:nvPr>
            <p:ph type="title"/>
          </p:nvPr>
        </p:nvSpPr>
        <p:spPr>
          <a:xfrm>
            <a:off x="269303" y="2084173"/>
            <a:ext cx="6274911" cy="999376"/>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lt1"/>
              </a:buClr>
              <a:buSzPts val="5293"/>
              <a:buFont typeface="Quattrocento Sans"/>
              <a:buNone/>
              <a:defRPr sz="5293">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1" name="Google Shape;171;p100"/>
          <p:cNvSpPr txBox="1"/>
          <p:nvPr>
            <p:ph idx="1" type="body"/>
          </p:nvPr>
        </p:nvSpPr>
        <p:spPr>
          <a:xfrm>
            <a:off x="267683" y="3883635"/>
            <a:ext cx="6276530" cy="1793104"/>
          </a:xfrm>
          <a:prstGeom prst="rect">
            <a:avLst/>
          </a:prstGeom>
          <a:noFill/>
          <a:ln>
            <a:noFill/>
          </a:ln>
        </p:spPr>
        <p:txBody>
          <a:bodyPr anchorCtr="0" anchor="t" bIns="109725" lIns="146300" spcFirstLastPara="1" rIns="146300" wrap="square" tIns="109725">
            <a:noAutofit/>
          </a:bodyPr>
          <a:lstStyle>
            <a:lvl1pPr indent="-228600" lvl="0" marL="457200" algn="l">
              <a:lnSpc>
                <a:spcPct val="90000"/>
              </a:lnSpc>
              <a:spcBef>
                <a:spcPts val="0"/>
              </a:spcBef>
              <a:spcAft>
                <a:spcPts val="0"/>
              </a:spcAft>
              <a:buClr>
                <a:schemeClr val="lt1"/>
              </a:buClr>
              <a:buSzPts val="2822"/>
              <a:buNone/>
              <a:defRPr sz="3136">
                <a:solidFill>
                  <a:schemeClr val="lt1"/>
                </a:solidFill>
              </a:defRPr>
            </a:lvl1pPr>
            <a:lvl2pPr indent="-331469" lvl="1" marL="914400" algn="l">
              <a:lnSpc>
                <a:spcPct val="90000"/>
              </a:lnSpc>
              <a:spcBef>
                <a:spcPts val="360"/>
              </a:spcBef>
              <a:spcAft>
                <a:spcPts val="0"/>
              </a:spcAft>
              <a:buClr>
                <a:schemeClr val="lt1"/>
              </a:buClr>
              <a:buSzPts val="1620"/>
              <a:buChar char="·"/>
              <a:defRPr/>
            </a:lvl2pPr>
            <a:lvl3pPr indent="-331469" lvl="2" marL="1371600" algn="l">
              <a:lnSpc>
                <a:spcPct val="90000"/>
              </a:lnSpc>
              <a:spcBef>
                <a:spcPts val="360"/>
              </a:spcBef>
              <a:spcAft>
                <a:spcPts val="0"/>
              </a:spcAft>
              <a:buClr>
                <a:schemeClr val="lt1"/>
              </a:buClr>
              <a:buSzPts val="1620"/>
              <a:buChar char="·"/>
              <a:defRPr/>
            </a:lvl3pPr>
            <a:lvl4pPr indent="-331469" lvl="3" marL="1828800" algn="l">
              <a:lnSpc>
                <a:spcPct val="90000"/>
              </a:lnSpc>
              <a:spcBef>
                <a:spcPts val="360"/>
              </a:spcBef>
              <a:spcAft>
                <a:spcPts val="0"/>
              </a:spcAft>
              <a:buClr>
                <a:schemeClr val="lt1"/>
              </a:buClr>
              <a:buSzPts val="1620"/>
              <a:buChar char="·"/>
              <a:defRPr/>
            </a:lvl4pPr>
            <a:lvl5pPr indent="-331470" lvl="4" marL="2286000" algn="l">
              <a:lnSpc>
                <a:spcPct val="9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grpSp>
        <p:nvGrpSpPr>
          <p:cNvPr id="172" name="Google Shape;172;p100"/>
          <p:cNvGrpSpPr/>
          <p:nvPr/>
        </p:nvGrpSpPr>
        <p:grpSpPr>
          <a:xfrm>
            <a:off x="459102" y="470067"/>
            <a:ext cx="1419662" cy="304828"/>
            <a:chOff x="457200" y="1643393"/>
            <a:chExt cx="4492753" cy="964540"/>
          </a:xfrm>
        </p:grpSpPr>
        <p:pic>
          <p:nvPicPr>
            <p:cNvPr id="173" name="Google Shape;173;p100"/>
            <p:cNvPicPr preferRelativeResize="0"/>
            <p:nvPr/>
          </p:nvPicPr>
          <p:blipFill rotWithShape="1">
            <a:blip r:embed="rId2">
              <a:alphaModFix/>
            </a:blip>
            <a:srcRect b="0" l="0" r="0" t="0"/>
            <a:stretch/>
          </p:blipFill>
          <p:spPr>
            <a:xfrm>
              <a:off x="457200" y="1643393"/>
              <a:ext cx="964540" cy="964540"/>
            </a:xfrm>
            <a:prstGeom prst="rect">
              <a:avLst/>
            </a:prstGeom>
            <a:noFill/>
            <a:ln>
              <a:noFill/>
            </a:ln>
          </p:spPr>
        </p:pic>
        <p:sp>
          <p:nvSpPr>
            <p:cNvPr id="174" name="Google Shape;174;p100"/>
            <p:cNvSpPr/>
            <p:nvPr/>
          </p:nvSpPr>
          <p:spPr>
            <a:xfrm>
              <a:off x="1703514" y="1792710"/>
              <a:ext cx="3246439" cy="635329"/>
            </a:xfrm>
            <a:custGeom>
              <a:rect b="b" l="l" r="r" t="t"/>
              <a:pathLst>
                <a:path extrusionOk="0" h="220" w="1139">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29">
                <a:solidFill>
                  <a:schemeClr val="lt1"/>
                </a:solidFill>
                <a:latin typeface="Quattrocento Sans"/>
                <a:ea typeface="Quattrocento Sans"/>
                <a:cs typeface="Quattrocento Sans"/>
                <a:sym typeface="Quattrocento Sans"/>
              </a:endParaRPr>
            </a:p>
          </p:txBody>
        </p:sp>
      </p:grpSp>
      <p:pic>
        <p:nvPicPr>
          <p:cNvPr descr="A black and silver text on a screen&#10;&#10;Description automatically generated" id="175" name="Google Shape;175;p100"/>
          <p:cNvPicPr preferRelativeResize="0"/>
          <p:nvPr/>
        </p:nvPicPr>
        <p:blipFill rotWithShape="1">
          <a:blip r:embed="rId3">
            <a:alphaModFix/>
          </a:blip>
          <a:srcRect b="0" l="33209" r="0" t="0"/>
          <a:stretch/>
        </p:blipFill>
        <p:spPr>
          <a:xfrm>
            <a:off x="5460026" y="0"/>
            <a:ext cx="6731975" cy="68580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ccent color 1">
  <p:cSld name="Section title accent color 1">
    <p:bg>
      <p:bgPr>
        <a:solidFill>
          <a:srgbClr val="0072C6"/>
        </a:solidFill>
      </p:bgPr>
    </p:bg>
    <p:spTree>
      <p:nvGrpSpPr>
        <p:cNvPr id="176" name="Shape 176"/>
        <p:cNvGrpSpPr/>
        <p:nvPr/>
      </p:nvGrpSpPr>
      <p:grpSpPr>
        <a:xfrm>
          <a:off x="0" y="0"/>
          <a:ext cx="0" cy="0"/>
          <a:chOff x="0" y="0"/>
          <a:chExt cx="0" cy="0"/>
        </a:xfrm>
      </p:grpSpPr>
      <p:sp>
        <p:nvSpPr>
          <p:cNvPr id="177" name="Google Shape;177;p108"/>
          <p:cNvSpPr txBox="1"/>
          <p:nvPr>
            <p:ph type="title"/>
          </p:nvPr>
        </p:nvSpPr>
        <p:spPr>
          <a:xfrm>
            <a:off x="358570" y="1075863"/>
            <a:ext cx="7171399" cy="1158793"/>
          </a:xfrm>
          <a:prstGeom prst="rect">
            <a:avLst/>
          </a:prstGeom>
          <a:noFill/>
          <a:ln>
            <a:noFill/>
          </a:ln>
        </p:spPr>
        <p:txBody>
          <a:bodyPr anchorCtr="0" anchor="t" bIns="91425" lIns="146300" spcFirstLastPara="1" rIns="146300" wrap="square" tIns="91425">
            <a:spAutoFit/>
          </a:bodyPr>
          <a:lstStyle>
            <a:lvl1pPr lvl="0" algn="l">
              <a:lnSpc>
                <a:spcPct val="90000"/>
              </a:lnSpc>
              <a:spcBef>
                <a:spcPts val="0"/>
              </a:spcBef>
              <a:spcAft>
                <a:spcPts val="0"/>
              </a:spcAft>
              <a:buClr>
                <a:schemeClr val="lt1"/>
              </a:buClr>
              <a:buSzPts val="7058"/>
              <a:buFont typeface="Quattrocento Sans"/>
              <a:buNone/>
              <a:defRPr sz="7058">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78" name="Shape 178"/>
        <p:cNvGrpSpPr/>
        <p:nvPr/>
      </p:nvGrpSpPr>
      <p:grpSpPr>
        <a:xfrm>
          <a:off x="0" y="0"/>
          <a:ext cx="0" cy="0"/>
          <a:chOff x="0" y="0"/>
          <a:chExt cx="0" cy="0"/>
        </a:xfrm>
      </p:grpSpPr>
      <p:sp>
        <p:nvSpPr>
          <p:cNvPr id="179" name="Google Shape;179;p134"/>
          <p:cNvSpPr txBox="1"/>
          <p:nvPr>
            <p:ph type="title"/>
          </p:nvPr>
        </p:nvSpPr>
        <p:spPr>
          <a:xfrm>
            <a:off x="269240" y="289512"/>
            <a:ext cx="11655840" cy="449833"/>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134"/>
          <p:cNvSpPr txBox="1"/>
          <p:nvPr>
            <p:ph idx="1" type="body"/>
          </p:nvPr>
        </p:nvSpPr>
        <p:spPr>
          <a:xfrm>
            <a:off x="269240" y="888769"/>
            <a:ext cx="11653521" cy="1288554"/>
          </a:xfrm>
          <a:prstGeom prst="rect">
            <a:avLst/>
          </a:prstGeom>
          <a:noFill/>
          <a:ln>
            <a:noFill/>
          </a:ln>
        </p:spPr>
        <p:txBody>
          <a:bodyPr anchorCtr="0" anchor="t" bIns="91425" lIns="146300" spcFirstLastPara="1" rIns="146300" wrap="square" tIns="91425">
            <a:spAutoFit/>
          </a:bodyPr>
          <a:lstStyle>
            <a:lvl1pPr indent="-331470" lvl="0" marL="457200" algn="l">
              <a:lnSpc>
                <a:spcPct val="90000"/>
              </a:lnSpc>
              <a:spcBef>
                <a:spcPts val="360"/>
              </a:spcBef>
              <a:spcAft>
                <a:spcPts val="0"/>
              </a:spcAft>
              <a:buClr>
                <a:schemeClr val="dk1"/>
              </a:buClr>
              <a:buSzPts val="1620"/>
              <a:buChar char="·"/>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1" name="Google Shape;181;p13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82" name="Google Shape;182;p134"/>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83" name="Google Shape;183;p13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Quattrocento Sans"/>
                <a:ea typeface="Quattrocento Sans"/>
                <a:cs typeface="Quattrocento Sans"/>
                <a:sym typeface="Quattrocento Sans"/>
              </a:defRPr>
            </a:lvl1pPr>
            <a:lvl2pPr indent="0" lvl="1" marL="0" marR="0" rtl="0" algn="l">
              <a:spcBef>
                <a:spcPts val="0"/>
              </a:spcBef>
              <a:buNone/>
              <a:defRPr sz="1800">
                <a:solidFill>
                  <a:schemeClr val="dk1"/>
                </a:solidFill>
                <a:latin typeface="Quattrocento Sans"/>
                <a:ea typeface="Quattrocento Sans"/>
                <a:cs typeface="Quattrocento Sans"/>
                <a:sym typeface="Quattrocento Sans"/>
              </a:defRPr>
            </a:lvl2pPr>
            <a:lvl3pPr indent="0" lvl="2" marL="0" marR="0" rtl="0" algn="l">
              <a:spcBef>
                <a:spcPts val="0"/>
              </a:spcBef>
              <a:buNone/>
              <a:defRPr sz="1800">
                <a:solidFill>
                  <a:schemeClr val="dk1"/>
                </a:solidFill>
                <a:latin typeface="Quattrocento Sans"/>
                <a:ea typeface="Quattrocento Sans"/>
                <a:cs typeface="Quattrocento Sans"/>
                <a:sym typeface="Quattrocento Sans"/>
              </a:defRPr>
            </a:lvl3pPr>
            <a:lvl4pPr indent="0" lvl="3" marL="0" marR="0" rtl="0" algn="l">
              <a:spcBef>
                <a:spcPts val="0"/>
              </a:spcBef>
              <a:buNone/>
              <a:defRPr sz="1800">
                <a:solidFill>
                  <a:schemeClr val="dk1"/>
                </a:solidFill>
                <a:latin typeface="Quattrocento Sans"/>
                <a:ea typeface="Quattrocento Sans"/>
                <a:cs typeface="Quattrocento Sans"/>
                <a:sym typeface="Quattrocento Sans"/>
              </a:defRPr>
            </a:lvl4pPr>
            <a:lvl5pPr indent="0" lvl="4" marL="0" marR="0" rtl="0" algn="l">
              <a:spcBef>
                <a:spcPts val="0"/>
              </a:spcBef>
              <a:buNone/>
              <a:defRPr sz="1800">
                <a:solidFill>
                  <a:schemeClr val="dk1"/>
                </a:solidFill>
                <a:latin typeface="Quattrocento Sans"/>
                <a:ea typeface="Quattrocento Sans"/>
                <a:cs typeface="Quattrocento Sans"/>
                <a:sym typeface="Quattrocento Sans"/>
              </a:defRPr>
            </a:lvl5pPr>
            <a:lvl6pPr indent="0" lvl="5" marL="0" marR="0" rtl="0" algn="l">
              <a:spcBef>
                <a:spcPts val="0"/>
              </a:spcBef>
              <a:buNone/>
              <a:defRPr sz="1800">
                <a:solidFill>
                  <a:schemeClr val="dk1"/>
                </a:solidFill>
                <a:latin typeface="Quattrocento Sans"/>
                <a:ea typeface="Quattrocento Sans"/>
                <a:cs typeface="Quattrocento Sans"/>
                <a:sym typeface="Quattrocento Sans"/>
              </a:defRPr>
            </a:lvl6pPr>
            <a:lvl7pPr indent="0" lvl="6" marL="0" marR="0" rtl="0" algn="l">
              <a:spcBef>
                <a:spcPts val="0"/>
              </a:spcBef>
              <a:buNone/>
              <a:defRPr sz="1800">
                <a:solidFill>
                  <a:schemeClr val="dk1"/>
                </a:solidFill>
                <a:latin typeface="Quattrocento Sans"/>
                <a:ea typeface="Quattrocento Sans"/>
                <a:cs typeface="Quattrocento Sans"/>
                <a:sym typeface="Quattrocento Sans"/>
              </a:defRPr>
            </a:lvl7pPr>
            <a:lvl8pPr indent="0" lvl="7" marL="0" marR="0" rtl="0" algn="l">
              <a:spcBef>
                <a:spcPts val="0"/>
              </a:spcBef>
              <a:buNone/>
              <a:defRPr sz="1800">
                <a:solidFill>
                  <a:schemeClr val="dk1"/>
                </a:solidFill>
                <a:latin typeface="Quattrocento Sans"/>
                <a:ea typeface="Quattrocento Sans"/>
                <a:cs typeface="Quattrocento Sans"/>
                <a:sym typeface="Quattrocento Sans"/>
              </a:defRPr>
            </a:lvl8pPr>
            <a:lvl9pPr indent="0" lvl="8" marL="0" marR="0" rtl="0" algn="l">
              <a:spcBef>
                <a:spcPts val="0"/>
              </a:spcBef>
              <a:buNone/>
              <a:defRPr sz="1800">
                <a:solidFill>
                  <a:schemeClr val="dk1"/>
                </a:solidFill>
                <a:latin typeface="Quattrocento Sans"/>
                <a:ea typeface="Quattrocento Sans"/>
                <a:cs typeface="Quattrocento Sans"/>
                <a:sym typeface="Quattrocento San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Section Title">
    <p:spTree>
      <p:nvGrpSpPr>
        <p:cNvPr id="38" name="Shape 38"/>
        <p:cNvGrpSpPr/>
        <p:nvPr/>
      </p:nvGrpSpPr>
      <p:grpSpPr>
        <a:xfrm>
          <a:off x="0" y="0"/>
          <a:ext cx="0" cy="0"/>
          <a:chOff x="0" y="0"/>
          <a:chExt cx="0" cy="0"/>
        </a:xfrm>
      </p:grpSpPr>
      <p:pic>
        <p:nvPicPr>
          <p:cNvPr descr="A picture containing object, honeycomb, ball&#10;&#10;Description automatically generated" id="39" name="Google Shape;39;p10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0" name="Google Shape;40;p105"/>
          <p:cNvSpPr txBox="1"/>
          <p:nvPr>
            <p:ph type="title"/>
          </p:nvPr>
        </p:nvSpPr>
        <p:spPr>
          <a:xfrm>
            <a:off x="269239" y="2084172"/>
            <a:ext cx="11653523" cy="724246"/>
          </a:xfrm>
          <a:prstGeom prst="rect">
            <a:avLst/>
          </a:prstGeom>
          <a:noFill/>
          <a:ln>
            <a:noFill/>
          </a:ln>
        </p:spPr>
        <p:txBody>
          <a:bodyPr anchorCtr="0" anchor="t" bIns="91425" lIns="146300" spcFirstLastPara="1" rIns="146300" wrap="square" tIns="91425">
            <a:spAutoFit/>
          </a:bodyPr>
          <a:lstStyle>
            <a:lvl1pPr lvl="0" algn="l">
              <a:lnSpc>
                <a:spcPct val="90000"/>
              </a:lnSpc>
              <a:spcBef>
                <a:spcPts val="0"/>
              </a:spcBef>
              <a:spcAft>
                <a:spcPts val="0"/>
              </a:spcAft>
              <a:buClr>
                <a:schemeClr val="dk1"/>
              </a:buClr>
              <a:buSzPts val="3921"/>
              <a:buFont typeface="Quattrocento Sans"/>
              <a:buNone/>
              <a:defRPr sz="3921">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quare photo 2">
  <p:cSld name="Title square photo 2">
    <p:bg>
      <p:bgPr>
        <a:solidFill>
          <a:schemeClr val="lt1"/>
        </a:solidFill>
      </p:bgPr>
    </p:bg>
    <p:spTree>
      <p:nvGrpSpPr>
        <p:cNvPr id="184" name="Shape 184"/>
        <p:cNvGrpSpPr/>
        <p:nvPr/>
      </p:nvGrpSpPr>
      <p:grpSpPr>
        <a:xfrm>
          <a:off x="0" y="0"/>
          <a:ext cx="0" cy="0"/>
          <a:chOff x="0" y="0"/>
          <a:chExt cx="0" cy="0"/>
        </a:xfrm>
      </p:grpSpPr>
      <p:pic>
        <p:nvPicPr>
          <p:cNvPr descr="Microsoft logo, gray text version" id="185" name="Google Shape;185;p135"/>
          <p:cNvPicPr preferRelativeResize="0"/>
          <p:nvPr/>
        </p:nvPicPr>
        <p:blipFill rotWithShape="1">
          <a:blip r:embed="rId2">
            <a:alphaModFix/>
          </a:blip>
          <a:srcRect b="0" l="0" r="0" t="0"/>
          <a:stretch/>
        </p:blipFill>
        <p:spPr>
          <a:xfrm>
            <a:off x="584200" y="585789"/>
            <a:ext cx="1366440" cy="292608"/>
          </a:xfrm>
          <a:prstGeom prst="rect">
            <a:avLst/>
          </a:prstGeom>
          <a:noFill/>
          <a:ln>
            <a:noFill/>
          </a:ln>
        </p:spPr>
      </p:pic>
      <p:sp>
        <p:nvSpPr>
          <p:cNvPr id="186" name="Google Shape;186;p135"/>
          <p:cNvSpPr txBox="1"/>
          <p:nvPr>
            <p:ph type="title"/>
          </p:nvPr>
        </p:nvSpPr>
        <p:spPr>
          <a:xfrm>
            <a:off x="588263" y="3023012"/>
            <a:ext cx="4167887" cy="510524"/>
          </a:xfrm>
          <a:prstGeom prst="rect">
            <a:avLst/>
          </a:prstGeom>
          <a:noFill/>
          <a:ln>
            <a:noFill/>
          </a:ln>
        </p:spPr>
        <p:txBody>
          <a:bodyPr anchorCtr="0" anchor="b" bIns="91425" lIns="146300" spcFirstLastPara="1" rIns="146300" wrap="square" tIns="91425">
            <a:spAutoFit/>
          </a:bodyPr>
          <a:lstStyle>
            <a:lvl1pPr lvl="0" algn="l">
              <a:lnSpc>
                <a:spcPct val="90000"/>
              </a:lnSpc>
              <a:spcBef>
                <a:spcPts val="0"/>
              </a:spcBef>
              <a:spcAft>
                <a:spcPts val="0"/>
              </a:spcAft>
              <a:buClr>
                <a:schemeClr val="dk1"/>
              </a:buClr>
              <a:buSzPts val="2353"/>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135"/>
          <p:cNvSpPr txBox="1"/>
          <p:nvPr>
            <p:ph idx="1" type="body"/>
          </p:nvPr>
        </p:nvSpPr>
        <p:spPr>
          <a:xfrm>
            <a:off x="582042" y="3962400"/>
            <a:ext cx="4164583" cy="304725"/>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0"/>
              </a:spcBef>
              <a:spcAft>
                <a:spcPts val="0"/>
              </a:spcAft>
              <a:buClr>
                <a:schemeClr val="dk1"/>
              </a:buClr>
              <a:buSzPts val="1980"/>
              <a:buNone/>
              <a:defRPr sz="2200">
                <a:solidFill>
                  <a:schemeClr val="dk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496">
          <p15:clr>
            <a:srgbClr val="5ACBF0"/>
          </p15:clr>
        </p15:guide>
        <p15:guide id="2" pos="3360">
          <p15:clr>
            <a:srgbClr val="FBAE40"/>
          </p15:clr>
        </p15:guide>
        <p15:guide id="3" orient="horz" pos="2160">
          <p15:clr>
            <a:srgbClr val="FBAE40"/>
          </p15:clr>
        </p15:guide>
        <p15:guide id="4" orient="horz" pos="2229">
          <p15:clr>
            <a:srgbClr val="5ACBF0"/>
          </p15:clr>
        </p15:guide>
        <p15:guide id="5"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chemeClr val="dk1"/>
        </a:solidFill>
      </p:bgPr>
    </p:bg>
    <p:spTree>
      <p:nvGrpSpPr>
        <p:cNvPr id="188" name="Shape 188"/>
        <p:cNvGrpSpPr/>
        <p:nvPr/>
      </p:nvGrpSpPr>
      <p:grpSpPr>
        <a:xfrm>
          <a:off x="0" y="0"/>
          <a:ext cx="0" cy="0"/>
          <a:chOff x="0" y="0"/>
          <a:chExt cx="0" cy="0"/>
        </a:xfrm>
      </p:grpSpPr>
      <p:pic>
        <p:nvPicPr>
          <p:cNvPr id="189" name="Google Shape;189;p115"/>
          <p:cNvPicPr preferRelativeResize="0"/>
          <p:nvPr/>
        </p:nvPicPr>
        <p:blipFill rotWithShape="1">
          <a:blip r:embed="rId2">
            <a:alphaModFix/>
          </a:blip>
          <a:srcRect b="0" l="0" r="0" t="0"/>
          <a:stretch/>
        </p:blipFill>
        <p:spPr>
          <a:xfrm>
            <a:off x="1" y="1009"/>
            <a:ext cx="12191998" cy="6855982"/>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190" name="Shape 190"/>
        <p:cNvGrpSpPr/>
        <p:nvPr/>
      </p:nvGrpSpPr>
      <p:grpSpPr>
        <a:xfrm>
          <a:off x="0" y="0"/>
          <a:ext cx="0" cy="0"/>
          <a:chOff x="0" y="0"/>
          <a:chExt cx="0" cy="0"/>
        </a:xfrm>
      </p:grpSpPr>
      <p:sp>
        <p:nvSpPr>
          <p:cNvPr id="191" name="Google Shape;191;p136"/>
          <p:cNvSpPr/>
          <p:nvPr/>
        </p:nvSpPr>
        <p:spPr>
          <a:xfrm>
            <a:off x="8635870" y="0"/>
            <a:ext cx="3556129" cy="6858000"/>
          </a:xfrm>
          <a:prstGeom prst="rect">
            <a:avLst/>
          </a:prstGeom>
          <a:solidFill>
            <a:srgbClr val="EEEEEE"/>
          </a:solidFill>
          <a:ln>
            <a:noFill/>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192" name="Google Shape;192;p136"/>
          <p:cNvSpPr txBox="1"/>
          <p:nvPr>
            <p:ph idx="1" type="body"/>
          </p:nvPr>
        </p:nvSpPr>
        <p:spPr>
          <a:xfrm>
            <a:off x="269239" y="2720520"/>
            <a:ext cx="8270507" cy="896552"/>
          </a:xfrm>
          <a:prstGeom prst="rect">
            <a:avLst/>
          </a:prstGeom>
          <a:noFill/>
          <a:ln>
            <a:noFill/>
          </a:ln>
        </p:spPr>
        <p:txBody>
          <a:bodyPr anchorCtr="0" anchor="t" bIns="91425" lIns="91425" spcFirstLastPara="1" rIns="91425" wrap="square" tIns="91425">
            <a:noAutofit/>
          </a:bodyPr>
          <a:lstStyle>
            <a:lvl1pPr indent="-228600" lvl="0" marL="457200" algn="l">
              <a:lnSpc>
                <a:spcPct val="90000"/>
              </a:lnSpc>
              <a:spcBef>
                <a:spcPts val="0"/>
              </a:spcBef>
              <a:spcAft>
                <a:spcPts val="0"/>
              </a:spcAft>
              <a:buClr>
                <a:schemeClr val="dk1"/>
              </a:buClr>
              <a:buSzPts val="2471"/>
              <a:buNone/>
              <a:defRPr sz="2745">
                <a:solidFill>
                  <a:schemeClr val="dk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3" name="Google Shape;193;p136"/>
          <p:cNvSpPr txBox="1"/>
          <p:nvPr>
            <p:ph type="title"/>
          </p:nvPr>
        </p:nvSpPr>
        <p:spPr>
          <a:xfrm>
            <a:off x="269238" y="1644658"/>
            <a:ext cx="8270507" cy="1075862"/>
          </a:xfrm>
          <a:prstGeom prst="rect">
            <a:avLst/>
          </a:prstGeom>
          <a:noFill/>
          <a:ln>
            <a:noFill/>
          </a:ln>
        </p:spPr>
        <p:txBody>
          <a:bodyPr anchorCtr="0" anchor="t" bIns="91425" lIns="91425" spcFirstLastPara="1" rIns="91425" wrap="square" tIns="91425">
            <a:noAutofit/>
          </a:bodyPr>
          <a:lstStyle>
            <a:lvl1pPr lvl="0" algn="l">
              <a:lnSpc>
                <a:spcPct val="90000"/>
              </a:lnSpc>
              <a:spcBef>
                <a:spcPts val="0"/>
              </a:spcBef>
              <a:spcAft>
                <a:spcPts val="0"/>
              </a:spcAft>
              <a:buClr>
                <a:srgbClr val="0072C6"/>
              </a:buClr>
              <a:buSzPts val="5882"/>
              <a:buFont typeface="Quattrocento Sans"/>
              <a:buNone/>
              <a:defRPr sz="5882">
                <a:solidFill>
                  <a:srgbClr val="0072C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94" name="Google Shape;194;p136"/>
          <p:cNvGrpSpPr/>
          <p:nvPr/>
        </p:nvGrpSpPr>
        <p:grpSpPr>
          <a:xfrm>
            <a:off x="9076073" y="1662045"/>
            <a:ext cx="2750426" cy="3533909"/>
            <a:chOff x="4173933" y="1990739"/>
            <a:chExt cx="2457160" cy="3156656"/>
          </a:xfrm>
        </p:grpSpPr>
        <p:sp>
          <p:nvSpPr>
            <p:cNvPr id="195" name="Google Shape;195;p136"/>
            <p:cNvSpPr/>
            <p:nvPr/>
          </p:nvSpPr>
          <p:spPr>
            <a:xfrm>
              <a:off x="4825097" y="2367213"/>
              <a:ext cx="1197063" cy="1195470"/>
            </a:xfrm>
            <a:custGeom>
              <a:rect b="b" l="l" r="r" t="t"/>
              <a:pathLst>
                <a:path extrusionOk="0" h="1597" w="1598">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96" name="Google Shape;196;p136"/>
            <p:cNvSpPr/>
            <p:nvPr/>
          </p:nvSpPr>
          <p:spPr>
            <a:xfrm>
              <a:off x="4378042" y="5054831"/>
              <a:ext cx="2073439" cy="92564"/>
            </a:xfrm>
            <a:prstGeom prst="ellipse">
              <a:avLst/>
            </a:prstGeom>
            <a:solidFill>
              <a:srgbClr val="A0A0A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97" name="Google Shape;197;p136"/>
            <p:cNvSpPr/>
            <p:nvPr/>
          </p:nvSpPr>
          <p:spPr>
            <a:xfrm>
              <a:off x="6002951" y="4381427"/>
              <a:ext cx="150418" cy="115705"/>
            </a:xfrm>
            <a:custGeom>
              <a:rect b="b" l="l" r="r" t="t"/>
              <a:pathLst>
                <a:path extrusionOk="0" h="50" w="65">
                  <a:moveTo>
                    <a:pt x="0" y="16"/>
                  </a:moveTo>
                  <a:lnTo>
                    <a:pt x="31" y="0"/>
                  </a:lnTo>
                  <a:lnTo>
                    <a:pt x="65" y="33"/>
                  </a:lnTo>
                  <a:lnTo>
                    <a:pt x="65" y="47"/>
                  </a:lnTo>
                  <a:lnTo>
                    <a:pt x="58" y="50"/>
                  </a:lnTo>
                  <a:lnTo>
                    <a:pt x="11" y="34"/>
                  </a:lnTo>
                  <a:lnTo>
                    <a:pt x="0" y="16"/>
                  </a:lnTo>
                  <a:close/>
                </a:path>
              </a:pathLst>
            </a:custGeom>
            <a:solidFill>
              <a:srgbClr val="0020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98" name="Google Shape;198;p136"/>
            <p:cNvSpPr/>
            <p:nvPr/>
          </p:nvSpPr>
          <p:spPr>
            <a:xfrm>
              <a:off x="5417483" y="3666368"/>
              <a:ext cx="657206" cy="768283"/>
            </a:xfrm>
            <a:custGeom>
              <a:rect b="b" l="l" r="r" t="t"/>
              <a:pathLst>
                <a:path extrusionOk="0" h="332" w="284">
                  <a:moveTo>
                    <a:pt x="0" y="25"/>
                  </a:moveTo>
                  <a:lnTo>
                    <a:pt x="257" y="332"/>
                  </a:lnTo>
                  <a:lnTo>
                    <a:pt x="284" y="310"/>
                  </a:lnTo>
                  <a:lnTo>
                    <a:pt x="62" y="0"/>
                  </a:lnTo>
                  <a:lnTo>
                    <a:pt x="0" y="25"/>
                  </a:lnTo>
                  <a:close/>
                </a:path>
              </a:pathLst>
            </a:custGeom>
            <a:solidFill>
              <a:srgbClr val="5B9BD5"/>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199" name="Google Shape;199;p136"/>
            <p:cNvSpPr/>
            <p:nvPr/>
          </p:nvSpPr>
          <p:spPr>
            <a:xfrm>
              <a:off x="5259717" y="3670996"/>
              <a:ext cx="155046" cy="978868"/>
            </a:xfrm>
            <a:custGeom>
              <a:rect b="b" l="l" r="r" t="t"/>
              <a:pathLst>
                <a:path extrusionOk="0" h="423" w="67">
                  <a:moveTo>
                    <a:pt x="67" y="423"/>
                  </a:moveTo>
                  <a:lnTo>
                    <a:pt x="67" y="28"/>
                  </a:lnTo>
                  <a:lnTo>
                    <a:pt x="0" y="0"/>
                  </a:lnTo>
                  <a:lnTo>
                    <a:pt x="32" y="423"/>
                  </a:lnTo>
                  <a:lnTo>
                    <a:pt x="67" y="423"/>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00" name="Google Shape;200;p136"/>
            <p:cNvSpPr/>
            <p:nvPr/>
          </p:nvSpPr>
          <p:spPr>
            <a:xfrm>
              <a:off x="4739042" y="3080899"/>
              <a:ext cx="32397" cy="94879"/>
            </a:xfrm>
            <a:custGeom>
              <a:rect b="b" l="l" r="r" t="t"/>
              <a:pathLst>
                <a:path extrusionOk="0" h="41" w="14">
                  <a:moveTo>
                    <a:pt x="9" y="0"/>
                  </a:moveTo>
                  <a:lnTo>
                    <a:pt x="0" y="40"/>
                  </a:lnTo>
                  <a:lnTo>
                    <a:pt x="5" y="41"/>
                  </a:lnTo>
                  <a:lnTo>
                    <a:pt x="14" y="1"/>
                  </a:lnTo>
                  <a:lnTo>
                    <a:pt x="9" y="0"/>
                  </a:lnTo>
                  <a:close/>
                </a:path>
              </a:pathLst>
            </a:custGeom>
            <a:solidFill>
              <a:srgbClr val="F3F3F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01" name="Google Shape;201;p136"/>
            <p:cNvSpPr/>
            <p:nvPr/>
          </p:nvSpPr>
          <p:spPr>
            <a:xfrm>
              <a:off x="6060397" y="3080899"/>
              <a:ext cx="30084" cy="94879"/>
            </a:xfrm>
            <a:custGeom>
              <a:rect b="b" l="l" r="r" t="t"/>
              <a:pathLst>
                <a:path extrusionOk="0" h="41" w="13">
                  <a:moveTo>
                    <a:pt x="5" y="0"/>
                  </a:moveTo>
                  <a:lnTo>
                    <a:pt x="13" y="40"/>
                  </a:lnTo>
                  <a:lnTo>
                    <a:pt x="8" y="41"/>
                  </a:lnTo>
                  <a:lnTo>
                    <a:pt x="0" y="1"/>
                  </a:lnTo>
                  <a:lnTo>
                    <a:pt x="5" y="0"/>
                  </a:lnTo>
                  <a:close/>
                </a:path>
              </a:pathLst>
            </a:custGeom>
            <a:solidFill>
              <a:srgbClr val="F3F3F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02" name="Google Shape;202;p136"/>
            <p:cNvSpPr/>
            <p:nvPr/>
          </p:nvSpPr>
          <p:spPr>
            <a:xfrm>
              <a:off x="5206492" y="4696145"/>
              <a:ext cx="416539" cy="416539"/>
            </a:xfrm>
            <a:prstGeom prst="ellipse">
              <a:avLst/>
            </a:prstGeom>
            <a:solidFill>
              <a:srgbClr val="FFC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03" name="Google Shape;203;p136"/>
            <p:cNvSpPr/>
            <p:nvPr/>
          </p:nvSpPr>
          <p:spPr>
            <a:xfrm>
              <a:off x="5206492" y="4883588"/>
              <a:ext cx="416539" cy="229097"/>
            </a:xfrm>
            <a:custGeom>
              <a:rect b="b" l="l" r="r" t="t"/>
              <a:pathLst>
                <a:path extrusionOk="0" h="210" w="383">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04" name="Google Shape;204;p136"/>
            <p:cNvSpPr/>
            <p:nvPr/>
          </p:nvSpPr>
          <p:spPr>
            <a:xfrm>
              <a:off x="5299056" y="4649863"/>
              <a:ext cx="113392" cy="131905"/>
            </a:xfrm>
            <a:custGeom>
              <a:rect b="b" l="l" r="r" t="t"/>
              <a:pathLst>
                <a:path extrusionOk="0" h="57" w="49">
                  <a:moveTo>
                    <a:pt x="49" y="0"/>
                  </a:moveTo>
                  <a:lnTo>
                    <a:pt x="15" y="0"/>
                  </a:lnTo>
                  <a:lnTo>
                    <a:pt x="0" y="44"/>
                  </a:lnTo>
                  <a:lnTo>
                    <a:pt x="6" y="57"/>
                  </a:lnTo>
                  <a:lnTo>
                    <a:pt x="14" y="57"/>
                  </a:lnTo>
                  <a:lnTo>
                    <a:pt x="49" y="19"/>
                  </a:lnTo>
                  <a:lnTo>
                    <a:pt x="49" y="0"/>
                  </a:lnTo>
                  <a:close/>
                </a:path>
              </a:pathLst>
            </a:custGeom>
            <a:solidFill>
              <a:srgbClr val="00205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nvGrpSpPr>
            <p:cNvPr id="205" name="Google Shape;205;p136"/>
            <p:cNvGrpSpPr/>
            <p:nvPr/>
          </p:nvGrpSpPr>
          <p:grpSpPr>
            <a:xfrm>
              <a:off x="4696944" y="2059194"/>
              <a:ext cx="415996" cy="234364"/>
              <a:chOff x="3370263" y="896938"/>
              <a:chExt cx="450850" cy="254000"/>
            </a:xfrm>
          </p:grpSpPr>
          <p:sp>
            <p:nvSpPr>
              <p:cNvPr id="206" name="Google Shape;206;p136"/>
              <p:cNvSpPr/>
              <p:nvPr/>
            </p:nvSpPr>
            <p:spPr>
              <a:xfrm>
                <a:off x="3370263" y="896938"/>
                <a:ext cx="450850" cy="254000"/>
              </a:xfrm>
              <a:custGeom>
                <a:rect b="b" l="l" r="r" t="t"/>
                <a:pathLst>
                  <a:path extrusionOk="0" h="160" w="284">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07" name="Google Shape;207;p136"/>
              <p:cNvSpPr/>
              <p:nvPr/>
            </p:nvSpPr>
            <p:spPr>
              <a:xfrm>
                <a:off x="3570288" y="966788"/>
                <a:ext cx="76200" cy="117475"/>
              </a:xfrm>
              <a:custGeom>
                <a:rect b="b" l="l" r="r" t="t"/>
                <a:pathLst>
                  <a:path extrusionOk="0" h="74" w="48">
                    <a:moveTo>
                      <a:pt x="0" y="0"/>
                    </a:moveTo>
                    <a:lnTo>
                      <a:pt x="0" y="74"/>
                    </a:lnTo>
                    <a:lnTo>
                      <a:pt x="48" y="36"/>
                    </a:lnTo>
                    <a:lnTo>
                      <a:pt x="0" y="0"/>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grpSp>
          <p:nvGrpSpPr>
            <p:cNvPr id="208" name="Google Shape;208;p136"/>
            <p:cNvGrpSpPr/>
            <p:nvPr/>
          </p:nvGrpSpPr>
          <p:grpSpPr>
            <a:xfrm>
              <a:off x="4173933" y="2731263"/>
              <a:ext cx="337455" cy="204957"/>
              <a:chOff x="4722813" y="836613"/>
              <a:chExt cx="517525" cy="314325"/>
            </a:xfrm>
          </p:grpSpPr>
          <p:sp>
            <p:nvSpPr>
              <p:cNvPr id="209" name="Google Shape;209;p136"/>
              <p:cNvSpPr/>
              <p:nvPr/>
            </p:nvSpPr>
            <p:spPr>
              <a:xfrm>
                <a:off x="4792663" y="836613"/>
                <a:ext cx="447675" cy="254000"/>
              </a:xfrm>
              <a:custGeom>
                <a:rect b="b" l="l" r="r" t="t"/>
                <a:pathLst>
                  <a:path extrusionOk="0" h="160" w="282">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10" name="Google Shape;210;p136"/>
              <p:cNvSpPr/>
              <p:nvPr/>
            </p:nvSpPr>
            <p:spPr>
              <a:xfrm>
                <a:off x="4722813" y="896938"/>
                <a:ext cx="447675" cy="254000"/>
              </a:xfrm>
              <a:custGeom>
                <a:rect b="b" l="l" r="r" t="t"/>
                <a:pathLst>
                  <a:path extrusionOk="0" h="160" w="282">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11" name="Google Shape;211;p136"/>
              <p:cNvSpPr/>
              <p:nvPr/>
            </p:nvSpPr>
            <p:spPr>
              <a:xfrm>
                <a:off x="4919663" y="966788"/>
                <a:ext cx="76200" cy="117475"/>
              </a:xfrm>
              <a:custGeom>
                <a:rect b="b" l="l" r="r" t="t"/>
                <a:pathLst>
                  <a:path extrusionOk="0" h="74" w="48">
                    <a:moveTo>
                      <a:pt x="0" y="0"/>
                    </a:moveTo>
                    <a:lnTo>
                      <a:pt x="0" y="74"/>
                    </a:lnTo>
                    <a:lnTo>
                      <a:pt x="48" y="36"/>
                    </a:lnTo>
                    <a:lnTo>
                      <a:pt x="0" y="0"/>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sp>
          <p:nvSpPr>
            <p:cNvPr id="212" name="Google Shape;212;p136"/>
            <p:cNvSpPr/>
            <p:nvPr/>
          </p:nvSpPr>
          <p:spPr>
            <a:xfrm>
              <a:off x="6351773" y="2659837"/>
              <a:ext cx="279320" cy="337291"/>
            </a:xfrm>
            <a:custGeom>
              <a:rect b="b" l="l" r="r" t="t"/>
              <a:pathLst>
                <a:path extrusionOk="0" h="256" w="212">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13" name="Google Shape;213;p136"/>
            <p:cNvSpPr/>
            <p:nvPr/>
          </p:nvSpPr>
          <p:spPr>
            <a:xfrm>
              <a:off x="4576419" y="3479171"/>
              <a:ext cx="340241" cy="267244"/>
            </a:xfrm>
            <a:custGeom>
              <a:rect b="b" l="l" r="r" t="t"/>
              <a:pathLst>
                <a:path extrusionOk="0" h="216" w="275">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nvGrpSpPr>
            <p:cNvPr id="214" name="Google Shape;214;p136"/>
            <p:cNvGrpSpPr/>
            <p:nvPr/>
          </p:nvGrpSpPr>
          <p:grpSpPr>
            <a:xfrm>
              <a:off x="5817717" y="1990739"/>
              <a:ext cx="256972" cy="381312"/>
              <a:chOff x="8785977" y="2372203"/>
              <a:chExt cx="482479" cy="715935"/>
            </a:xfrm>
          </p:grpSpPr>
          <p:sp>
            <p:nvSpPr>
              <p:cNvPr id="215" name="Google Shape;215;p136"/>
              <p:cNvSpPr/>
              <p:nvPr/>
            </p:nvSpPr>
            <p:spPr>
              <a:xfrm>
                <a:off x="8785977" y="2372203"/>
                <a:ext cx="482479" cy="715935"/>
              </a:xfrm>
              <a:custGeom>
                <a:rect b="b" l="l" r="r" t="t"/>
                <a:pathLst>
                  <a:path extrusionOk="0" h="138" w="93">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16" name="Google Shape;216;p136"/>
              <p:cNvSpPr/>
              <p:nvPr/>
            </p:nvSpPr>
            <p:spPr>
              <a:xfrm>
                <a:off x="8926053" y="2517465"/>
                <a:ext cx="197141" cy="197141"/>
              </a:xfrm>
              <a:custGeom>
                <a:rect b="b" l="l" r="r" t="t"/>
                <a:pathLst>
                  <a:path extrusionOk="0" h="38" w="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grpSp>
          <p:nvGrpSpPr>
            <p:cNvPr id="217" name="Google Shape;217;p136"/>
            <p:cNvGrpSpPr/>
            <p:nvPr/>
          </p:nvGrpSpPr>
          <p:grpSpPr>
            <a:xfrm>
              <a:off x="5989763" y="3481970"/>
              <a:ext cx="359056" cy="244464"/>
              <a:chOff x="7554913" y="3697288"/>
              <a:chExt cx="596900" cy="406400"/>
            </a:xfrm>
          </p:grpSpPr>
          <p:sp>
            <p:nvSpPr>
              <p:cNvPr id="218" name="Google Shape;218;p136"/>
              <p:cNvSpPr/>
              <p:nvPr/>
            </p:nvSpPr>
            <p:spPr>
              <a:xfrm>
                <a:off x="7554913" y="3697288"/>
                <a:ext cx="596900" cy="406400"/>
              </a:xfrm>
              <a:custGeom>
                <a:rect b="b" l="l" r="r" t="t"/>
                <a:pathLst>
                  <a:path extrusionOk="0" h="256" w="37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19" name="Google Shape;219;p136"/>
              <p:cNvSpPr/>
              <p:nvPr/>
            </p:nvSpPr>
            <p:spPr>
              <a:xfrm>
                <a:off x="7910513" y="3805238"/>
                <a:ext cx="117475" cy="187325"/>
              </a:xfrm>
              <a:custGeom>
                <a:rect b="b" l="l" r="r" t="t"/>
                <a:pathLst>
                  <a:path extrusionOk="0" h="118" w="74">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20" name="Google Shape;220;p136"/>
              <p:cNvSpPr/>
              <p:nvPr/>
            </p:nvSpPr>
            <p:spPr>
              <a:xfrm>
                <a:off x="7694613" y="3808413"/>
                <a:ext cx="180975" cy="38100"/>
              </a:xfrm>
              <a:prstGeom prst="rect">
                <a:avLst/>
              </a:pr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21" name="Google Shape;221;p136"/>
              <p:cNvSpPr/>
              <p:nvPr/>
            </p:nvSpPr>
            <p:spPr>
              <a:xfrm>
                <a:off x="7694613" y="3878263"/>
                <a:ext cx="180975" cy="38100"/>
              </a:xfrm>
              <a:prstGeom prst="rect">
                <a:avLst/>
              </a:pr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22" name="Google Shape;222;p136"/>
              <p:cNvSpPr/>
              <p:nvPr/>
            </p:nvSpPr>
            <p:spPr>
              <a:xfrm>
                <a:off x="7694613" y="3951288"/>
                <a:ext cx="180975" cy="38100"/>
              </a:xfrm>
              <a:prstGeom prst="rect">
                <a:avLst/>
              </a:pr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grpSp>
          <p:nvGrpSpPr>
            <p:cNvPr id="223" name="Google Shape;223;p136"/>
            <p:cNvGrpSpPr/>
            <p:nvPr/>
          </p:nvGrpSpPr>
          <p:grpSpPr>
            <a:xfrm>
              <a:off x="4576010" y="2578029"/>
              <a:ext cx="1719157" cy="1164284"/>
              <a:chOff x="8933043" y="3080582"/>
              <a:chExt cx="1940444" cy="1314148"/>
            </a:xfrm>
          </p:grpSpPr>
          <p:sp>
            <p:nvSpPr>
              <p:cNvPr id="224" name="Google Shape;224;p136"/>
              <p:cNvSpPr/>
              <p:nvPr/>
            </p:nvSpPr>
            <p:spPr>
              <a:xfrm>
                <a:off x="10739663" y="3286670"/>
                <a:ext cx="133824" cy="211441"/>
              </a:xfrm>
              <a:custGeom>
                <a:rect b="b" l="l" r="r" t="t"/>
                <a:pathLst>
                  <a:path extrusionOk="0" h="169" w="107">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25" name="Google Shape;225;p136"/>
              <p:cNvSpPr/>
              <p:nvPr/>
            </p:nvSpPr>
            <p:spPr>
              <a:xfrm>
                <a:off x="8933043" y="3286670"/>
                <a:ext cx="136500" cy="211441"/>
              </a:xfrm>
              <a:custGeom>
                <a:rect b="b" l="l" r="r" t="t"/>
                <a:pathLst>
                  <a:path extrusionOk="0" h="169" w="107">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26" name="Google Shape;226;p136"/>
              <p:cNvSpPr/>
              <p:nvPr/>
            </p:nvSpPr>
            <p:spPr>
              <a:xfrm>
                <a:off x="8973190" y="3436553"/>
                <a:ext cx="1862826" cy="958177"/>
              </a:xfrm>
              <a:custGeom>
                <a:rect b="b" l="l" r="r" t="t"/>
                <a:pathLst>
                  <a:path extrusionOk="0" h="762" w="1478">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27" name="Google Shape;227;p136"/>
              <p:cNvSpPr/>
              <p:nvPr/>
            </p:nvSpPr>
            <p:spPr>
              <a:xfrm>
                <a:off x="8973190" y="3436552"/>
                <a:ext cx="1862827" cy="337236"/>
              </a:xfrm>
              <a:custGeom>
                <a:rect b="b" l="l" r="r" t="t"/>
                <a:pathLst>
                  <a:path extrusionOk="0" h="268" w="147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28" name="Google Shape;228;p136"/>
              <p:cNvSpPr/>
              <p:nvPr/>
            </p:nvSpPr>
            <p:spPr>
              <a:xfrm>
                <a:off x="9481720" y="3080582"/>
                <a:ext cx="291736" cy="291736"/>
              </a:xfrm>
              <a:custGeom>
                <a:rect b="b" l="l" r="r" t="t"/>
                <a:pathLst>
                  <a:path extrusionOk="0" h="232" w="232">
                    <a:moveTo>
                      <a:pt x="92" y="232"/>
                    </a:moveTo>
                    <a:cubicBezTo>
                      <a:pt x="92" y="232"/>
                      <a:pt x="0" y="92"/>
                      <a:pt x="139" y="0"/>
                    </a:cubicBezTo>
                    <a:cubicBezTo>
                      <a:pt x="139" y="0"/>
                      <a:pt x="232" y="139"/>
                      <a:pt x="92" y="232"/>
                    </a:cubicBezTo>
                    <a:close/>
                  </a:path>
                </a:pathLst>
              </a:custGeom>
              <a:solidFill>
                <a:srgbClr val="E811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29" name="Google Shape;229;p136"/>
              <p:cNvSpPr/>
              <p:nvPr/>
            </p:nvSpPr>
            <p:spPr>
              <a:xfrm>
                <a:off x="9444250" y="3152847"/>
                <a:ext cx="278353" cy="278353"/>
              </a:xfrm>
              <a:custGeom>
                <a:rect b="b" l="l" r="r" t="t"/>
                <a:pathLst>
                  <a:path extrusionOk="0" h="221" w="220">
                    <a:moveTo>
                      <a:pt x="153" y="221"/>
                    </a:moveTo>
                    <a:cubicBezTo>
                      <a:pt x="153" y="221"/>
                      <a:pt x="0" y="153"/>
                      <a:pt x="67" y="0"/>
                    </a:cubicBezTo>
                    <a:cubicBezTo>
                      <a:pt x="67" y="0"/>
                      <a:pt x="220" y="68"/>
                      <a:pt x="153" y="221"/>
                    </a:cubicBezTo>
                    <a:close/>
                  </a:path>
                </a:pathLst>
              </a:custGeom>
              <a:solidFill>
                <a:srgbClr val="E811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30" name="Google Shape;230;p136"/>
              <p:cNvSpPr/>
              <p:nvPr/>
            </p:nvSpPr>
            <p:spPr>
              <a:xfrm>
                <a:off x="9529897" y="3292023"/>
                <a:ext cx="270324" cy="283706"/>
              </a:xfrm>
              <a:custGeom>
                <a:rect b="b" l="l" r="r" t="t"/>
                <a:pathLst>
                  <a:path extrusionOk="0" h="224" w="216">
                    <a:moveTo>
                      <a:pt x="216" y="156"/>
                    </a:moveTo>
                    <a:cubicBezTo>
                      <a:pt x="206" y="160"/>
                      <a:pt x="63" y="224"/>
                      <a:pt x="0" y="61"/>
                    </a:cubicBezTo>
                    <a:cubicBezTo>
                      <a:pt x="0" y="61"/>
                      <a:pt x="156" y="0"/>
                      <a:pt x="216" y="156"/>
                    </a:cubicBezTo>
                    <a:close/>
                  </a:path>
                </a:pathLst>
              </a:custGeom>
              <a:solidFill>
                <a:srgbClr val="E811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31" name="Google Shape;231;p136"/>
              <p:cNvSpPr/>
              <p:nvPr/>
            </p:nvSpPr>
            <p:spPr>
              <a:xfrm>
                <a:off x="9596809" y="3281317"/>
                <a:ext cx="222147" cy="187353"/>
              </a:xfrm>
              <a:custGeom>
                <a:rect b="b" l="l" r="r" t="t"/>
                <a:pathLst>
                  <a:path extrusionOk="0" h="70" w="83">
                    <a:moveTo>
                      <a:pt x="83" y="31"/>
                    </a:moveTo>
                    <a:lnTo>
                      <a:pt x="65" y="70"/>
                    </a:lnTo>
                    <a:lnTo>
                      <a:pt x="0" y="39"/>
                    </a:lnTo>
                    <a:lnTo>
                      <a:pt x="18" y="0"/>
                    </a:lnTo>
                    <a:lnTo>
                      <a:pt x="83" y="31"/>
                    </a:lnTo>
                    <a:close/>
                  </a:path>
                </a:pathLst>
              </a:custGeom>
              <a:solidFill>
                <a:srgbClr val="E81123"/>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32" name="Google Shape;232;p136"/>
              <p:cNvSpPr/>
              <p:nvPr/>
            </p:nvSpPr>
            <p:spPr>
              <a:xfrm>
                <a:off x="9626250" y="3171582"/>
                <a:ext cx="372030" cy="414853"/>
              </a:xfrm>
              <a:custGeom>
                <a:rect b="b" l="l" r="r" t="t"/>
                <a:pathLst>
                  <a:path extrusionOk="0" h="330" w="296">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33" name="Google Shape;233;p136"/>
              <p:cNvSpPr/>
              <p:nvPr/>
            </p:nvSpPr>
            <p:spPr>
              <a:xfrm>
                <a:off x="9778809" y="3259906"/>
                <a:ext cx="18735" cy="18735"/>
              </a:xfrm>
              <a:custGeom>
                <a:rect b="b" l="l" r="r" t="t"/>
                <a:pathLst>
                  <a:path extrusionOk="0" h="16" w="15">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sp>
            <p:nvSpPr>
              <p:cNvPr id="234" name="Google Shape;234;p136"/>
              <p:cNvSpPr/>
              <p:nvPr/>
            </p:nvSpPr>
            <p:spPr>
              <a:xfrm>
                <a:off x="9816280" y="3356259"/>
                <a:ext cx="179324" cy="230177"/>
              </a:xfrm>
              <a:custGeom>
                <a:rect b="b" l="l" r="r" t="t"/>
                <a:pathLst>
                  <a:path extrusionOk="0" h="184" w="142">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83"/>
                  <a:buFont typeface="Quattrocento Sans"/>
                  <a:buNone/>
                </a:pPr>
                <a:r>
                  <a:t/>
                </a:r>
                <a:endParaRPr b="0" i="0" sz="1883" u="none" cap="none" strike="noStrike">
                  <a:solidFill>
                    <a:srgbClr val="FFFFFF"/>
                  </a:solidFill>
                  <a:latin typeface="Quattrocento Sans"/>
                  <a:ea typeface="Quattrocento Sans"/>
                  <a:cs typeface="Quattrocento Sans"/>
                  <a:sym typeface="Quattrocento Sans"/>
                </a:endParaRPr>
              </a:p>
            </p:txBody>
          </p:sp>
        </p:grpSp>
      </p:grpSp>
    </p:spTree>
  </p:cSld>
  <p:clrMapOvr>
    <a:masterClrMapping/>
  </p:clrMapOvr>
  <mc:AlternateContent>
    <mc:Choice Requires="p14">
      <p:transition spd="slow" p14:dur="3400">
        <p14:reveal dir="l"/>
      </p:transition>
    </mc:Choice>
    <mc:Fallback>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Bullet text">
  <p:cSld name="Two Column Bullet text">
    <p:spTree>
      <p:nvGrpSpPr>
        <p:cNvPr id="235" name="Shape 235"/>
        <p:cNvGrpSpPr/>
        <p:nvPr/>
      </p:nvGrpSpPr>
      <p:grpSpPr>
        <a:xfrm>
          <a:off x="0" y="0"/>
          <a:ext cx="0" cy="0"/>
          <a:chOff x="0" y="0"/>
          <a:chExt cx="0" cy="0"/>
        </a:xfrm>
      </p:grpSpPr>
      <p:sp>
        <p:nvSpPr>
          <p:cNvPr id="236" name="Google Shape;236;p137"/>
          <p:cNvSpPr txBox="1"/>
          <p:nvPr>
            <p:ph type="title"/>
          </p:nvPr>
        </p:nvSpPr>
        <p:spPr>
          <a:xfrm>
            <a:off x="269240" y="289512"/>
            <a:ext cx="11655840" cy="449833"/>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7" name="Google Shape;237;p137"/>
          <p:cNvSpPr txBox="1"/>
          <p:nvPr>
            <p:ph idx="1" type="body"/>
          </p:nvPr>
        </p:nvSpPr>
        <p:spPr>
          <a:xfrm>
            <a:off x="584201" y="1435100"/>
            <a:ext cx="5211763" cy="1258486"/>
          </a:xfrm>
          <a:prstGeom prst="rect">
            <a:avLst/>
          </a:prstGeom>
          <a:noFill/>
          <a:ln>
            <a:noFill/>
          </a:ln>
        </p:spPr>
        <p:txBody>
          <a:bodyPr anchorCtr="0" anchor="t" bIns="91425" lIns="146300" spcFirstLastPara="1" rIns="146300" wrap="square" tIns="91425">
            <a:spAutoFit/>
          </a:bodyPr>
          <a:lstStyle>
            <a:lvl1pPr indent="-331470" lvl="0" marL="457200" algn="l">
              <a:lnSpc>
                <a:spcPct val="90000"/>
              </a:lnSpc>
              <a:spcBef>
                <a:spcPts val="360"/>
              </a:spcBef>
              <a:spcAft>
                <a:spcPts val="0"/>
              </a:spcAft>
              <a:buClr>
                <a:schemeClr val="dk1"/>
              </a:buClr>
              <a:buSzPts val="1620"/>
              <a:buChar char="·"/>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8" name="Google Shape;238;p137"/>
          <p:cNvSpPr txBox="1"/>
          <p:nvPr>
            <p:ph idx="2" type="body"/>
          </p:nvPr>
        </p:nvSpPr>
        <p:spPr>
          <a:xfrm>
            <a:off x="6389688" y="1435100"/>
            <a:ext cx="5219700" cy="1258486"/>
          </a:xfrm>
          <a:prstGeom prst="rect">
            <a:avLst/>
          </a:prstGeom>
          <a:noFill/>
          <a:ln>
            <a:noFill/>
          </a:ln>
        </p:spPr>
        <p:txBody>
          <a:bodyPr anchorCtr="0" anchor="t" bIns="91425" lIns="146300" spcFirstLastPara="1" rIns="146300" wrap="square" tIns="91425">
            <a:spAutoFit/>
          </a:bodyPr>
          <a:lstStyle>
            <a:lvl1pPr indent="-331470" lvl="0" marL="457200" algn="l">
              <a:lnSpc>
                <a:spcPct val="90000"/>
              </a:lnSpc>
              <a:spcBef>
                <a:spcPts val="360"/>
              </a:spcBef>
              <a:spcAft>
                <a:spcPts val="0"/>
              </a:spcAft>
              <a:buClr>
                <a:schemeClr val="dk1"/>
              </a:buClr>
              <a:buSzPts val="1620"/>
              <a:buChar char="·"/>
              <a:defRPr/>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picture content">
  <p:cSld name="Two picture content">
    <p:spTree>
      <p:nvGrpSpPr>
        <p:cNvPr id="239" name="Shape 239"/>
        <p:cNvGrpSpPr/>
        <p:nvPr/>
      </p:nvGrpSpPr>
      <p:grpSpPr>
        <a:xfrm>
          <a:off x="0" y="0"/>
          <a:ext cx="0" cy="0"/>
          <a:chOff x="0" y="0"/>
          <a:chExt cx="0" cy="0"/>
        </a:xfrm>
      </p:grpSpPr>
      <p:sp>
        <p:nvSpPr>
          <p:cNvPr id="240" name="Google Shape;240;p138"/>
          <p:cNvSpPr txBox="1"/>
          <p:nvPr>
            <p:ph idx="1" type="body"/>
          </p:nvPr>
        </p:nvSpPr>
        <p:spPr>
          <a:xfrm>
            <a:off x="584199" y="5689600"/>
            <a:ext cx="5367528" cy="461665"/>
          </a:xfrm>
          <a:prstGeom prst="rect">
            <a:avLst/>
          </a:prstGeom>
          <a:noFill/>
          <a:ln>
            <a:noFill/>
          </a:ln>
        </p:spPr>
        <p:txBody>
          <a:bodyPr anchorCtr="0" anchor="t" bIns="91425" lIns="146300" spcFirstLastPara="1" rIns="146300" wrap="square" tIns="91425">
            <a:spAutoFit/>
          </a:bodyPr>
          <a:lstStyle>
            <a:lvl1pPr indent="-228600" lvl="0" marL="457200" algn="ctr">
              <a:lnSpc>
                <a:spcPct val="90000"/>
              </a:lnSpc>
              <a:spcBef>
                <a:spcPts val="0"/>
              </a:spcBef>
              <a:spcAft>
                <a:spcPts val="0"/>
              </a:spcAft>
              <a:buClr>
                <a:schemeClr val="dk1"/>
              </a:buClr>
              <a:buSzPts val="1800"/>
              <a:buNone/>
              <a:defRPr sz="2000"/>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descr="This photo is a 'placeholder' only. Drag or drop your photo here, or click and tap the center to insert a photo." id="241" name="Google Shape;241;p138"/>
          <p:cNvSpPr/>
          <p:nvPr>
            <p:ph idx="2" type="pic"/>
          </p:nvPr>
        </p:nvSpPr>
        <p:spPr>
          <a:xfrm>
            <a:off x="582612" y="2025650"/>
            <a:ext cx="5367528" cy="3474720"/>
          </a:xfrm>
          <a:prstGeom prst="rect">
            <a:avLst/>
          </a:prstGeom>
          <a:blipFill rotWithShape="1">
            <a:blip r:embed="rId2">
              <a:alphaModFix/>
            </a:blip>
            <a:stretch>
              <a:fillRect b="0" l="0" r="0" t="0"/>
            </a:stretch>
          </a:blipFill>
          <a:ln>
            <a:noFill/>
          </a:ln>
        </p:spPr>
        <p:txBody>
          <a:bodyPr anchorCtr="0" anchor="ctr" bIns="1188700" lIns="0" spcFirstLastPara="1" rIns="0" wrap="square" tIns="0">
            <a:noAutofit/>
          </a:bodyPr>
          <a:lstStyle>
            <a:lvl1pPr lvl="0" marR="0" rtl="0" algn="ctr">
              <a:lnSpc>
                <a:spcPct val="90000"/>
              </a:lnSpc>
              <a:spcBef>
                <a:spcPts val="200"/>
              </a:spcBef>
              <a:spcAft>
                <a:spcPts val="0"/>
              </a:spcAft>
              <a:buClr>
                <a:srgbClr val="FFFFFF"/>
              </a:buClr>
              <a:buSzPts val="900"/>
              <a:buFont typeface="Noto Sans Symbols"/>
              <a:buNone/>
              <a:defRPr b="1" i="0" sz="1000" u="none" cap="none" strike="noStrike">
                <a:solidFill>
                  <a:srgbClr val="FFFFFF"/>
                </a:solidFill>
                <a:latin typeface="Quattrocento Sans"/>
                <a:ea typeface="Quattrocento Sans"/>
                <a:cs typeface="Quattrocento Sans"/>
                <a:sym typeface="Quattrocento Sans"/>
              </a:defRPr>
            </a:lvl1pPr>
            <a:lvl2pPr lvl="1" marR="0" rtl="0" algn="l">
              <a:lnSpc>
                <a:spcPct val="90000"/>
              </a:lnSpc>
              <a:spcBef>
                <a:spcPts val="274"/>
              </a:spcBef>
              <a:spcAft>
                <a:spcPts val="0"/>
              </a:spcAft>
              <a:buClr>
                <a:schemeClr val="dk1"/>
              </a:buClr>
              <a:buSzPts val="1235"/>
              <a:buFont typeface="Noto Sans Symbols"/>
              <a:buChar char="·"/>
              <a:defRPr b="0" i="0" sz="1372"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242" name="Google Shape;242;p138"/>
          <p:cNvSpPr txBox="1"/>
          <p:nvPr>
            <p:ph idx="3" type="body"/>
          </p:nvPr>
        </p:nvSpPr>
        <p:spPr>
          <a:xfrm>
            <a:off x="6241860" y="5689600"/>
            <a:ext cx="5367528" cy="461665"/>
          </a:xfrm>
          <a:prstGeom prst="rect">
            <a:avLst/>
          </a:prstGeom>
          <a:noFill/>
          <a:ln>
            <a:noFill/>
          </a:ln>
        </p:spPr>
        <p:txBody>
          <a:bodyPr anchorCtr="0" anchor="t" bIns="91425" lIns="146300" spcFirstLastPara="1" rIns="146300" wrap="square" tIns="91425">
            <a:spAutoFit/>
          </a:bodyPr>
          <a:lstStyle>
            <a:lvl1pPr indent="-228600" lvl="0" marL="457200" algn="ctr">
              <a:lnSpc>
                <a:spcPct val="90000"/>
              </a:lnSpc>
              <a:spcBef>
                <a:spcPts val="0"/>
              </a:spcBef>
              <a:spcAft>
                <a:spcPts val="0"/>
              </a:spcAft>
              <a:buClr>
                <a:schemeClr val="dk1"/>
              </a:buClr>
              <a:buSzPts val="1800"/>
              <a:buNone/>
              <a:defRPr sz="2000"/>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descr="This photo is a 'placeholder' only. Drag or drop your photo here, or click and tap the center to insert a photo." id="243" name="Google Shape;243;p138"/>
          <p:cNvSpPr/>
          <p:nvPr>
            <p:ph idx="4" type="pic"/>
          </p:nvPr>
        </p:nvSpPr>
        <p:spPr>
          <a:xfrm>
            <a:off x="6239255" y="2025650"/>
            <a:ext cx="5367528" cy="3474720"/>
          </a:xfrm>
          <a:prstGeom prst="rect">
            <a:avLst/>
          </a:prstGeom>
          <a:blipFill rotWithShape="1">
            <a:blip r:embed="rId2">
              <a:alphaModFix/>
            </a:blip>
            <a:stretch>
              <a:fillRect b="0" l="0" r="0" t="0"/>
            </a:stretch>
          </a:blipFill>
          <a:ln>
            <a:noFill/>
          </a:ln>
        </p:spPr>
        <p:txBody>
          <a:bodyPr anchorCtr="0" anchor="ctr" bIns="1188700" lIns="0" spcFirstLastPara="1" rIns="0" wrap="square" tIns="0">
            <a:noAutofit/>
          </a:bodyPr>
          <a:lstStyle>
            <a:lvl1pPr lvl="0" marR="0" rtl="0" algn="ctr">
              <a:lnSpc>
                <a:spcPct val="90000"/>
              </a:lnSpc>
              <a:spcBef>
                <a:spcPts val="200"/>
              </a:spcBef>
              <a:spcAft>
                <a:spcPts val="0"/>
              </a:spcAft>
              <a:buClr>
                <a:srgbClr val="FFFFFF"/>
              </a:buClr>
              <a:buSzPts val="900"/>
              <a:buFont typeface="Noto Sans Symbols"/>
              <a:buNone/>
              <a:defRPr b="1" i="0" sz="1000" u="none" cap="none" strike="noStrike">
                <a:solidFill>
                  <a:srgbClr val="FFFFFF"/>
                </a:solidFill>
                <a:latin typeface="Quattrocento Sans"/>
                <a:ea typeface="Quattrocento Sans"/>
                <a:cs typeface="Quattrocento Sans"/>
                <a:sym typeface="Quattrocento Sans"/>
              </a:defRPr>
            </a:lvl1pPr>
            <a:lvl2pPr lvl="1" marR="0" rtl="0" algn="l">
              <a:lnSpc>
                <a:spcPct val="90000"/>
              </a:lnSpc>
              <a:spcBef>
                <a:spcPts val="274"/>
              </a:spcBef>
              <a:spcAft>
                <a:spcPts val="0"/>
              </a:spcAft>
              <a:buClr>
                <a:schemeClr val="dk1"/>
              </a:buClr>
              <a:buSzPts val="1235"/>
              <a:buFont typeface="Noto Sans Symbols"/>
              <a:buChar char="·"/>
              <a:defRPr b="0" i="0" sz="1372"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244" name="Google Shape;244;p138"/>
          <p:cNvSpPr txBox="1"/>
          <p:nvPr>
            <p:ph type="title"/>
          </p:nvPr>
        </p:nvSpPr>
        <p:spPr>
          <a:xfrm>
            <a:off x="588263" y="457200"/>
            <a:ext cx="11018520" cy="983234"/>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3584">
          <p15:clr>
            <a:srgbClr val="5ACBF0"/>
          </p15:clr>
        </p15:guide>
        <p15:guide id="2" orient="horz" pos="1276">
          <p15:clr>
            <a:srgbClr val="5ACBF0"/>
          </p15:clr>
        </p15:guide>
        <p15:guide id="3" orient="horz" pos="288">
          <p15:clr>
            <a:srgbClr val="5ACBF0"/>
          </p15:clr>
        </p15:guide>
        <p15:guide id="4" pos="3749">
          <p15:clr>
            <a:srgbClr val="5ACBF0"/>
          </p15:clr>
        </p15:guide>
        <p15:guide id="5" pos="393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shot and caption">
  <p:cSld name="Screenshot and caption">
    <p:spTree>
      <p:nvGrpSpPr>
        <p:cNvPr id="245" name="Shape 245"/>
        <p:cNvGrpSpPr/>
        <p:nvPr/>
      </p:nvGrpSpPr>
      <p:grpSpPr>
        <a:xfrm>
          <a:off x="0" y="0"/>
          <a:ext cx="0" cy="0"/>
          <a:chOff x="0" y="0"/>
          <a:chExt cx="0" cy="0"/>
        </a:xfrm>
      </p:grpSpPr>
      <p:sp>
        <p:nvSpPr>
          <p:cNvPr id="246" name="Google Shape;246;p139"/>
          <p:cNvSpPr txBox="1"/>
          <p:nvPr>
            <p:ph type="title"/>
          </p:nvPr>
        </p:nvSpPr>
        <p:spPr>
          <a:xfrm>
            <a:off x="269240" y="289512"/>
            <a:ext cx="11655840" cy="449833"/>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7" name="Google Shape;247;p139"/>
          <p:cNvSpPr txBox="1"/>
          <p:nvPr>
            <p:ph idx="1" type="body"/>
          </p:nvPr>
        </p:nvSpPr>
        <p:spPr>
          <a:xfrm>
            <a:off x="8115300" y="2017714"/>
            <a:ext cx="3494088" cy="461665"/>
          </a:xfrm>
          <a:prstGeom prst="rect">
            <a:avLst/>
          </a:prstGeom>
          <a:noFill/>
          <a:ln>
            <a:noFill/>
          </a:ln>
        </p:spPr>
        <p:txBody>
          <a:bodyPr anchorCtr="0" anchor="t" bIns="91425" lIns="146300" spcFirstLastPara="1" rIns="146300" wrap="square" tIns="91425">
            <a:spAutoFit/>
          </a:bodyPr>
          <a:lstStyle>
            <a:lvl1pPr indent="-228600" lvl="0" marL="457200" algn="l">
              <a:lnSpc>
                <a:spcPct val="90000"/>
              </a:lnSpc>
              <a:spcBef>
                <a:spcPts val="400"/>
              </a:spcBef>
              <a:spcAft>
                <a:spcPts val="0"/>
              </a:spcAft>
              <a:buClr>
                <a:schemeClr val="dk1"/>
              </a:buClr>
              <a:buSzPts val="1800"/>
              <a:buFont typeface="Quattrocento Sans"/>
              <a:buNone/>
              <a:defRPr sz="2000"/>
            </a:lvl1pPr>
            <a:lvl2pPr indent="-331469" lvl="1" marL="914400" algn="l">
              <a:lnSpc>
                <a:spcPct val="90000"/>
              </a:lnSpc>
              <a:spcBef>
                <a:spcPts val="360"/>
              </a:spcBef>
              <a:spcAft>
                <a:spcPts val="0"/>
              </a:spcAft>
              <a:buClr>
                <a:schemeClr val="dk1"/>
              </a:buClr>
              <a:buSzPts val="1620"/>
              <a:buChar char="·"/>
              <a:defRPr/>
            </a:lvl2pPr>
            <a:lvl3pPr indent="-331469" lvl="2" marL="1371600" algn="l">
              <a:lnSpc>
                <a:spcPct val="90000"/>
              </a:lnSpc>
              <a:spcBef>
                <a:spcPts val="360"/>
              </a:spcBef>
              <a:spcAft>
                <a:spcPts val="0"/>
              </a:spcAft>
              <a:buClr>
                <a:schemeClr val="dk1"/>
              </a:buClr>
              <a:buSzPts val="1620"/>
              <a:buChar char="·"/>
              <a:defRPr/>
            </a:lvl3pPr>
            <a:lvl4pPr indent="-331469" lvl="3" marL="1828800" algn="l">
              <a:lnSpc>
                <a:spcPct val="90000"/>
              </a:lnSpc>
              <a:spcBef>
                <a:spcPts val="360"/>
              </a:spcBef>
              <a:spcAft>
                <a:spcPts val="0"/>
              </a:spcAft>
              <a:buClr>
                <a:schemeClr val="dk1"/>
              </a:buClr>
              <a:buSzPts val="1620"/>
              <a:buChar char="·"/>
              <a:defRPr/>
            </a:lvl4pPr>
            <a:lvl5pPr indent="-331470" lvl="4" marL="2286000" algn="l">
              <a:lnSpc>
                <a:spcPct val="90000"/>
              </a:lnSpc>
              <a:spcBef>
                <a:spcPts val="360"/>
              </a:spcBef>
              <a:spcAft>
                <a:spcPts val="0"/>
              </a:spcAft>
              <a:buClr>
                <a:schemeClr val="dk1"/>
              </a:buClr>
              <a:buSzPts val="162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descr="This screenshot is a 'placeholder' only. Drag or drop your screen shot here, or click and tap the center to insert a photo." id="248" name="Google Shape;248;p139"/>
          <p:cNvSpPr/>
          <p:nvPr>
            <p:ph idx="2" type="pic"/>
          </p:nvPr>
        </p:nvSpPr>
        <p:spPr>
          <a:xfrm>
            <a:off x="582612" y="1436688"/>
            <a:ext cx="7253288" cy="4832350"/>
          </a:xfrm>
          <a:prstGeom prst="rect">
            <a:avLst/>
          </a:prstGeom>
          <a:blipFill rotWithShape="1">
            <a:blip r:embed="rId2">
              <a:alphaModFix/>
            </a:blip>
            <a:stretch>
              <a:fillRect b="0" l="0" r="0" t="0"/>
            </a:stretch>
          </a:blipFill>
          <a:ln>
            <a:noFill/>
          </a:ln>
        </p:spPr>
        <p:txBody>
          <a:bodyPr anchorCtr="0" anchor="ctr" bIns="1005825" lIns="146300" spcFirstLastPara="1" rIns="146300" wrap="square" tIns="91425">
            <a:noAutofit/>
          </a:bodyPr>
          <a:lstStyle>
            <a:lvl1pPr lvl="0" marR="0" rtl="0" algn="ctr">
              <a:lnSpc>
                <a:spcPct val="90000"/>
              </a:lnSpc>
              <a:spcBef>
                <a:spcPts val="200"/>
              </a:spcBef>
              <a:spcAft>
                <a:spcPts val="0"/>
              </a:spcAft>
              <a:buClr>
                <a:srgbClr val="000000"/>
              </a:buClr>
              <a:buSzPts val="900"/>
              <a:buFont typeface="Noto Sans Symbols"/>
              <a:buNone/>
              <a:defRPr b="1" i="0" sz="1000" u="none" cap="none" strike="noStrike">
                <a:solidFill>
                  <a:srgbClr val="000000"/>
                </a:solidFill>
                <a:latin typeface="Quattrocento Sans"/>
                <a:ea typeface="Quattrocento Sans"/>
                <a:cs typeface="Quattrocento Sans"/>
                <a:sym typeface="Quattrocento Sans"/>
              </a:defRPr>
            </a:lvl1pPr>
            <a:lvl2pPr lvl="1" marR="0" rtl="0" algn="l">
              <a:lnSpc>
                <a:spcPct val="90000"/>
              </a:lnSpc>
              <a:spcBef>
                <a:spcPts val="274"/>
              </a:spcBef>
              <a:spcAft>
                <a:spcPts val="0"/>
              </a:spcAft>
              <a:buClr>
                <a:schemeClr val="dk1"/>
              </a:buClr>
              <a:buSzPts val="1235"/>
              <a:buFont typeface="Noto Sans Symbols"/>
              <a:buChar char="·"/>
              <a:defRPr b="0" i="0" sz="1372"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Tree>
  </p:cSld>
  <p:clrMapOvr>
    <a:masterClrMapping/>
  </p:clrMapOvr>
  <p:extLst>
    <p:ext uri="{DCECCB84-F9BA-43D5-87BE-67443E8EF086}">
      <p15:sldGuideLst>
        <p15:guide id="1" pos="4937">
          <p15:clr>
            <a:srgbClr val="5ACBF0"/>
          </p15:clr>
        </p15:guide>
        <p15:guide id="2" pos="5112">
          <p15:clr>
            <a:srgbClr val="5ACBF0"/>
          </p15:clr>
        </p15:guide>
        <p15:guide id="3" orient="horz" pos="905">
          <p15:clr>
            <a:srgbClr val="5ACBF0"/>
          </p15:clr>
        </p15:guide>
        <p15:guide id="4" orient="horz" pos="1271">
          <p15:clr>
            <a:srgbClr val="5ACBF0"/>
          </p15:clr>
        </p15:guide>
        <p15:guide id="5"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dk2"/>
        </a:solidFill>
      </p:bgPr>
    </p:bg>
    <p:spTree>
      <p:nvGrpSpPr>
        <p:cNvPr id="249" name="Shape 249"/>
        <p:cNvGrpSpPr/>
        <p:nvPr/>
      </p:nvGrpSpPr>
      <p:grpSpPr>
        <a:xfrm>
          <a:off x="0" y="0"/>
          <a:ext cx="0" cy="0"/>
          <a:chOff x="0" y="0"/>
          <a:chExt cx="0" cy="0"/>
        </a:xfrm>
      </p:grpSpPr>
      <p:pic>
        <p:nvPicPr>
          <p:cNvPr descr="Microsoft logo white text version" id="250" name="Google Shape;250;p102"/>
          <p:cNvPicPr preferRelativeResize="0"/>
          <p:nvPr/>
        </p:nvPicPr>
        <p:blipFill rotWithShape="1">
          <a:blip r:embed="rId2">
            <a:alphaModFix/>
          </a:blip>
          <a:srcRect b="0" l="0" r="0" t="0"/>
          <a:stretch/>
        </p:blipFill>
        <p:spPr>
          <a:xfrm>
            <a:off x="584200" y="585788"/>
            <a:ext cx="1366245" cy="292608"/>
          </a:xfrm>
          <a:prstGeom prst="rect">
            <a:avLst/>
          </a:prstGeom>
          <a:noFill/>
          <a:ln>
            <a:noFill/>
          </a:ln>
        </p:spPr>
      </p:pic>
      <p:sp>
        <p:nvSpPr>
          <p:cNvPr id="251" name="Google Shape;251;p102"/>
          <p:cNvSpPr txBox="1"/>
          <p:nvPr>
            <p:ph type="title"/>
          </p:nvPr>
        </p:nvSpPr>
        <p:spPr>
          <a:xfrm>
            <a:off x="584200" y="2979778"/>
            <a:ext cx="9144000" cy="5539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rgbClr val="50E6FF"/>
              </a:buClr>
              <a:buSzPts val="3600"/>
              <a:buFont typeface="Quattrocento Sans"/>
              <a:buNone/>
              <a:defRPr sz="3600">
                <a:solidFill>
                  <a:srgbClr val="50E6FF"/>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2" name="Google Shape;252;p102"/>
          <p:cNvSpPr txBox="1"/>
          <p:nvPr>
            <p:ph idx="1" type="body"/>
          </p:nvPr>
        </p:nvSpPr>
        <p:spPr>
          <a:xfrm>
            <a:off x="584200" y="3962400"/>
            <a:ext cx="9144000" cy="338554"/>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0"/>
              </a:spcBef>
              <a:spcAft>
                <a:spcPts val="0"/>
              </a:spcAft>
              <a:buClr>
                <a:schemeClr val="lt1"/>
              </a:buClr>
              <a:buSzPts val="1980"/>
              <a:buNone/>
              <a:defRPr sz="2200">
                <a:solidFill>
                  <a:schemeClr val="lt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lt1"/>
              </a:buClr>
              <a:buSzPts val="1620"/>
              <a:buChar char="·"/>
              <a:defRPr/>
            </a:lvl2pPr>
            <a:lvl3pPr indent="-331469" lvl="2" marL="1371600" algn="l">
              <a:lnSpc>
                <a:spcPct val="90000"/>
              </a:lnSpc>
              <a:spcBef>
                <a:spcPts val="360"/>
              </a:spcBef>
              <a:spcAft>
                <a:spcPts val="0"/>
              </a:spcAft>
              <a:buClr>
                <a:schemeClr val="lt1"/>
              </a:buClr>
              <a:buSzPts val="1620"/>
              <a:buChar char="·"/>
              <a:defRPr/>
            </a:lvl3pPr>
            <a:lvl4pPr indent="-331469" lvl="3" marL="1828800" algn="l">
              <a:lnSpc>
                <a:spcPct val="90000"/>
              </a:lnSpc>
              <a:spcBef>
                <a:spcPts val="360"/>
              </a:spcBef>
              <a:spcAft>
                <a:spcPts val="0"/>
              </a:spcAft>
              <a:buClr>
                <a:schemeClr val="lt1"/>
              </a:buClr>
              <a:buSzPts val="1620"/>
              <a:buChar char="·"/>
              <a:defRPr/>
            </a:lvl4pPr>
            <a:lvl5pPr indent="-331470" lvl="4" marL="2286000" algn="l">
              <a:lnSpc>
                <a:spcPct val="9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extLst>
    <p:ext uri="{DCECCB84-F9BA-43D5-87BE-67443E8EF086}">
      <p15:sldGuideLst>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quare Photo ">
  <p:cSld name="Title - Square Photo ">
    <p:spTree>
      <p:nvGrpSpPr>
        <p:cNvPr id="253" name="Shape 253"/>
        <p:cNvGrpSpPr/>
        <p:nvPr/>
      </p:nvGrpSpPr>
      <p:grpSpPr>
        <a:xfrm>
          <a:off x="0" y="0"/>
          <a:ext cx="0" cy="0"/>
          <a:chOff x="0" y="0"/>
          <a:chExt cx="0" cy="0"/>
        </a:xfrm>
      </p:grpSpPr>
      <p:sp>
        <p:nvSpPr>
          <p:cNvPr id="254" name="Google Shape;254;p140"/>
          <p:cNvSpPr txBox="1"/>
          <p:nvPr>
            <p:ph idx="1" type="body"/>
          </p:nvPr>
        </p:nvSpPr>
        <p:spPr>
          <a:xfrm>
            <a:off x="584200" y="3535540"/>
            <a:ext cx="4162425" cy="2733497"/>
          </a:xfrm>
          <a:prstGeom prst="rect">
            <a:avLst/>
          </a:prstGeom>
          <a:noFill/>
          <a:ln>
            <a:noFill/>
          </a:ln>
        </p:spPr>
        <p:txBody>
          <a:bodyPr anchorCtr="0" anchor="t" bIns="91425" lIns="146300" spcFirstLastPara="1" rIns="146300" wrap="square" tIns="91425">
            <a:spAutoFit/>
          </a:bodyPr>
          <a:lstStyle>
            <a:lvl1pPr indent="-228600" lvl="0" marL="457200" algn="l">
              <a:lnSpc>
                <a:spcPct val="90000"/>
              </a:lnSpc>
              <a:spcBef>
                <a:spcPts val="440"/>
              </a:spcBef>
              <a:spcAft>
                <a:spcPts val="0"/>
              </a:spcAft>
              <a:buClr>
                <a:schemeClr val="dk1"/>
              </a:buClr>
              <a:buSzPts val="1980"/>
              <a:buNone/>
              <a:defRPr sz="2200">
                <a:latin typeface="Quattrocento Sans"/>
                <a:ea typeface="Quattrocento Sans"/>
                <a:cs typeface="Quattrocento Sans"/>
                <a:sym typeface="Quattrocento Sans"/>
              </a:defRPr>
            </a:lvl1pPr>
            <a:lvl2pPr indent="-228600" lvl="1" marL="914400" algn="l">
              <a:lnSpc>
                <a:spcPct val="90000"/>
              </a:lnSpc>
              <a:spcBef>
                <a:spcPts val="274"/>
              </a:spcBef>
              <a:spcAft>
                <a:spcPts val="0"/>
              </a:spcAft>
              <a:buClr>
                <a:schemeClr val="dk1"/>
              </a:buClr>
              <a:buSzPts val="1235"/>
              <a:buNone/>
              <a:defRPr/>
            </a:lvl2pPr>
            <a:lvl3pPr indent="-228600" lvl="2" marL="1371600" algn="l">
              <a:lnSpc>
                <a:spcPct val="90000"/>
              </a:lnSpc>
              <a:spcBef>
                <a:spcPts val="235"/>
              </a:spcBef>
              <a:spcAft>
                <a:spcPts val="0"/>
              </a:spcAft>
              <a:buClr>
                <a:schemeClr val="dk1"/>
              </a:buClr>
              <a:buSzPts val="1058"/>
              <a:buNone/>
              <a:defRPr/>
            </a:lvl3pPr>
            <a:lvl4pPr indent="-228600" lvl="3" marL="1828800" algn="l">
              <a:lnSpc>
                <a:spcPct val="90000"/>
              </a:lnSpc>
              <a:spcBef>
                <a:spcPts val="235"/>
              </a:spcBef>
              <a:spcAft>
                <a:spcPts val="0"/>
              </a:spcAft>
              <a:buClr>
                <a:schemeClr val="dk1"/>
              </a:buClr>
              <a:buSzPts val="1058"/>
              <a:buNone/>
              <a:defRPr/>
            </a:lvl4pPr>
            <a:lvl5pPr indent="-228600" lvl="4" marL="2286000" algn="l">
              <a:lnSpc>
                <a:spcPct val="90000"/>
              </a:lnSpc>
              <a:spcBef>
                <a:spcPts val="235"/>
              </a:spcBef>
              <a:spcAft>
                <a:spcPts val="0"/>
              </a:spcAft>
              <a:buClr>
                <a:schemeClr val="dk1"/>
              </a:buClr>
              <a:buSzPts val="1058"/>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descr="This photo is a 'placeholder' only. Drag or drop your photo here, or click and tap the center to insert a photo." id="255" name="Google Shape;255;p140"/>
          <p:cNvSpPr/>
          <p:nvPr>
            <p:ph idx="2" type="pic"/>
          </p:nvPr>
        </p:nvSpPr>
        <p:spPr>
          <a:xfrm>
            <a:off x="5334000" y="0"/>
            <a:ext cx="6858000" cy="6858000"/>
          </a:xfrm>
          <a:prstGeom prst="rect">
            <a:avLst/>
          </a:prstGeom>
          <a:blipFill rotWithShape="1">
            <a:blip r:embed="rId2">
              <a:alphaModFix/>
            </a:blip>
            <a:stretch>
              <a:fillRect b="0" l="0" r="0" t="0"/>
            </a:stretch>
          </a:blipFill>
          <a:ln>
            <a:noFill/>
          </a:ln>
        </p:spPr>
        <p:txBody>
          <a:bodyPr anchorCtr="0" anchor="t" bIns="91425" lIns="0" spcFirstLastPara="1" rIns="0" wrap="square" tIns="2103100">
            <a:noAutofit/>
          </a:bodyPr>
          <a:lstStyle>
            <a:lvl1pPr lvl="0" marR="0" rtl="0" algn="ctr">
              <a:lnSpc>
                <a:spcPct val="100000"/>
              </a:lnSpc>
              <a:spcBef>
                <a:spcPts val="320"/>
              </a:spcBef>
              <a:spcAft>
                <a:spcPts val="0"/>
              </a:spcAft>
              <a:buClr>
                <a:srgbClr val="FFFFFF"/>
              </a:buClr>
              <a:buSzPts val="1440"/>
              <a:buFont typeface="Noto Sans Symbols"/>
              <a:buNone/>
              <a:defRPr b="1" i="0" sz="1600" u="none" cap="none" strike="noStrike">
                <a:solidFill>
                  <a:srgbClr val="FFFFFF"/>
                </a:solidFill>
                <a:latin typeface="Quattrocento Sans"/>
                <a:ea typeface="Quattrocento Sans"/>
                <a:cs typeface="Quattrocento Sans"/>
                <a:sym typeface="Quattrocento Sans"/>
              </a:defRPr>
            </a:lvl1pPr>
            <a:lvl2pPr lvl="1" marR="0" rtl="0" algn="l">
              <a:lnSpc>
                <a:spcPct val="90000"/>
              </a:lnSpc>
              <a:spcBef>
                <a:spcPts val="274"/>
              </a:spcBef>
              <a:spcAft>
                <a:spcPts val="0"/>
              </a:spcAft>
              <a:buClr>
                <a:schemeClr val="dk1"/>
              </a:buClr>
              <a:buSzPts val="1235"/>
              <a:buFont typeface="Noto Sans Symbols"/>
              <a:buChar char="·"/>
              <a:defRPr b="0" i="0" sz="1372"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256" name="Google Shape;256;p140"/>
          <p:cNvSpPr txBox="1"/>
          <p:nvPr>
            <p:ph type="title"/>
          </p:nvPr>
        </p:nvSpPr>
        <p:spPr>
          <a:xfrm>
            <a:off x="588263" y="588963"/>
            <a:ext cx="4158362" cy="2535236"/>
          </a:xfrm>
          <a:prstGeom prst="rect">
            <a:avLst/>
          </a:prstGeom>
          <a:noFill/>
          <a:ln>
            <a:noFill/>
          </a:ln>
        </p:spPr>
        <p:txBody>
          <a:bodyPr anchorCtr="0" anchor="b" bIns="91425" lIns="146300" spcFirstLastPara="1" rIns="146300" wrap="square" tIns="91425">
            <a:noAutofit/>
          </a:bodyPr>
          <a:lstStyle>
            <a:lvl1pPr lvl="0" algn="l">
              <a:lnSpc>
                <a:spcPct val="90000"/>
              </a:lnSpc>
              <a:spcBef>
                <a:spcPts val="0"/>
              </a:spcBef>
              <a:spcAft>
                <a:spcPts val="0"/>
              </a:spcAft>
              <a:buClr>
                <a:schemeClr val="dk1"/>
              </a:buClr>
              <a:buSzPts val="2353"/>
              <a:buFont typeface="Quattrocento Sans"/>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360">
          <p15:clr>
            <a:srgbClr val="FBAE40"/>
          </p15:clr>
        </p15:guide>
        <p15:guide id="2" orient="horz" pos="904">
          <p15:clr>
            <a:srgbClr val="5ACBF0"/>
          </p15:clr>
        </p15:guide>
        <p15:guide id="3" orient="horz" pos="1968">
          <p15:clr>
            <a:srgbClr val="5ACBF0"/>
          </p15:clr>
        </p15:guide>
        <p15:guide id="4" orient="horz" pos="2226">
          <p15:clr>
            <a:srgbClr val="5ACBF0"/>
          </p15:clr>
        </p15:guide>
        <p15:guide id="5" pos="3729">
          <p15:clr>
            <a:srgbClr val="C35EA4"/>
          </p15:clr>
        </p15:guide>
        <p15:guide id="6" pos="2993">
          <p15:clr>
            <a:srgbClr val="5ACBF0"/>
          </p15:clr>
        </p15:guide>
        <p15:guide id="7" pos="3543">
          <p15:clr>
            <a:srgbClr val="A4A3A4"/>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hoto_Option">
  <p:cSld name="2_Title Slide Photo_Option">
    <p:bg>
      <p:bgPr>
        <a:solidFill>
          <a:srgbClr val="000000"/>
        </a:solidFill>
      </p:bgPr>
    </p:bg>
    <p:spTree>
      <p:nvGrpSpPr>
        <p:cNvPr id="260" name="Shape 260"/>
        <p:cNvGrpSpPr/>
        <p:nvPr/>
      </p:nvGrpSpPr>
      <p:grpSpPr>
        <a:xfrm>
          <a:off x="0" y="0"/>
          <a:ext cx="0" cy="0"/>
          <a:chOff x="0" y="0"/>
          <a:chExt cx="0" cy="0"/>
        </a:xfrm>
      </p:grpSpPr>
      <p:sp>
        <p:nvSpPr>
          <p:cNvPr id="261" name="Google Shape;261;p101"/>
          <p:cNvSpPr txBox="1"/>
          <p:nvPr>
            <p:ph type="title"/>
          </p:nvPr>
        </p:nvSpPr>
        <p:spPr>
          <a:xfrm>
            <a:off x="269303" y="2084173"/>
            <a:ext cx="6274911" cy="999376"/>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lt1"/>
              </a:buClr>
              <a:buSzPts val="5293"/>
              <a:buFont typeface="Quattrocento Sans"/>
              <a:buNone/>
              <a:defRPr sz="5293">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2" name="Google Shape;262;p101"/>
          <p:cNvSpPr txBox="1"/>
          <p:nvPr>
            <p:ph idx="1" type="body"/>
          </p:nvPr>
        </p:nvSpPr>
        <p:spPr>
          <a:xfrm>
            <a:off x="267683" y="3883635"/>
            <a:ext cx="6276530" cy="1793104"/>
          </a:xfrm>
          <a:prstGeom prst="rect">
            <a:avLst/>
          </a:prstGeom>
          <a:noFill/>
          <a:ln>
            <a:noFill/>
          </a:ln>
        </p:spPr>
        <p:txBody>
          <a:bodyPr anchorCtr="0" anchor="t" bIns="109725" lIns="146300" spcFirstLastPara="1" rIns="146300" wrap="square" tIns="109725">
            <a:noAutofit/>
          </a:bodyPr>
          <a:lstStyle>
            <a:lvl1pPr indent="-228600" lvl="0" marL="457200" algn="l">
              <a:lnSpc>
                <a:spcPct val="90000"/>
              </a:lnSpc>
              <a:spcBef>
                <a:spcPts val="0"/>
              </a:spcBef>
              <a:spcAft>
                <a:spcPts val="0"/>
              </a:spcAft>
              <a:buClr>
                <a:schemeClr val="lt1"/>
              </a:buClr>
              <a:buSzPts val="2822"/>
              <a:buNone/>
              <a:defRPr sz="3136">
                <a:solidFill>
                  <a:schemeClr val="lt1"/>
                </a:solidFill>
              </a:defRPr>
            </a:lvl1pPr>
            <a:lvl2pPr indent="-331469" lvl="1" marL="914400" algn="l">
              <a:lnSpc>
                <a:spcPct val="90000"/>
              </a:lnSpc>
              <a:spcBef>
                <a:spcPts val="360"/>
              </a:spcBef>
              <a:spcAft>
                <a:spcPts val="0"/>
              </a:spcAft>
              <a:buClr>
                <a:schemeClr val="lt1"/>
              </a:buClr>
              <a:buSzPts val="1620"/>
              <a:buChar char="·"/>
              <a:defRPr/>
            </a:lvl2pPr>
            <a:lvl3pPr indent="-331469" lvl="2" marL="1371600" algn="l">
              <a:lnSpc>
                <a:spcPct val="90000"/>
              </a:lnSpc>
              <a:spcBef>
                <a:spcPts val="360"/>
              </a:spcBef>
              <a:spcAft>
                <a:spcPts val="0"/>
              </a:spcAft>
              <a:buClr>
                <a:schemeClr val="lt1"/>
              </a:buClr>
              <a:buSzPts val="1620"/>
              <a:buChar char="·"/>
              <a:defRPr/>
            </a:lvl3pPr>
            <a:lvl4pPr indent="-331469" lvl="3" marL="1828800" algn="l">
              <a:lnSpc>
                <a:spcPct val="90000"/>
              </a:lnSpc>
              <a:spcBef>
                <a:spcPts val="360"/>
              </a:spcBef>
              <a:spcAft>
                <a:spcPts val="0"/>
              </a:spcAft>
              <a:buClr>
                <a:schemeClr val="lt1"/>
              </a:buClr>
              <a:buSzPts val="1620"/>
              <a:buChar char="·"/>
              <a:defRPr/>
            </a:lvl4pPr>
            <a:lvl5pPr indent="-331470" lvl="4" marL="2286000" algn="l">
              <a:lnSpc>
                <a:spcPct val="9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grpSp>
        <p:nvGrpSpPr>
          <p:cNvPr id="263" name="Google Shape;263;p101"/>
          <p:cNvGrpSpPr/>
          <p:nvPr/>
        </p:nvGrpSpPr>
        <p:grpSpPr>
          <a:xfrm>
            <a:off x="459102" y="470067"/>
            <a:ext cx="1419662" cy="304828"/>
            <a:chOff x="457200" y="1643393"/>
            <a:chExt cx="4492753" cy="964540"/>
          </a:xfrm>
        </p:grpSpPr>
        <p:pic>
          <p:nvPicPr>
            <p:cNvPr id="264" name="Google Shape;264;p101"/>
            <p:cNvPicPr preferRelativeResize="0"/>
            <p:nvPr/>
          </p:nvPicPr>
          <p:blipFill rotWithShape="1">
            <a:blip r:embed="rId2">
              <a:alphaModFix/>
            </a:blip>
            <a:srcRect b="0" l="0" r="0" t="0"/>
            <a:stretch/>
          </p:blipFill>
          <p:spPr>
            <a:xfrm>
              <a:off x="457200" y="1643393"/>
              <a:ext cx="964540" cy="964540"/>
            </a:xfrm>
            <a:prstGeom prst="rect">
              <a:avLst/>
            </a:prstGeom>
            <a:noFill/>
            <a:ln>
              <a:noFill/>
            </a:ln>
          </p:spPr>
        </p:pic>
        <p:sp>
          <p:nvSpPr>
            <p:cNvPr id="265" name="Google Shape;265;p101"/>
            <p:cNvSpPr/>
            <p:nvPr/>
          </p:nvSpPr>
          <p:spPr>
            <a:xfrm>
              <a:off x="1703514" y="1792710"/>
              <a:ext cx="3246439" cy="635329"/>
            </a:xfrm>
            <a:custGeom>
              <a:rect b="b" l="l" r="r" t="t"/>
              <a:pathLst>
                <a:path extrusionOk="0" h="220" w="1139">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729">
                <a:solidFill>
                  <a:schemeClr val="lt1"/>
                </a:solidFill>
                <a:latin typeface="Quattrocento Sans"/>
                <a:ea typeface="Quattrocento Sans"/>
                <a:cs typeface="Quattrocento Sans"/>
                <a:sym typeface="Quattrocento Sans"/>
              </a:endParaRPr>
            </a:p>
          </p:txBody>
        </p:sp>
      </p:grpSp>
      <p:pic>
        <p:nvPicPr>
          <p:cNvPr descr="A black and silver text on a screen&#10;&#10;Description automatically generated" id="266" name="Google Shape;266;p101"/>
          <p:cNvPicPr preferRelativeResize="0"/>
          <p:nvPr/>
        </p:nvPicPr>
        <p:blipFill rotWithShape="1">
          <a:blip r:embed="rId3">
            <a:alphaModFix/>
          </a:blip>
          <a:srcRect b="0" l="33209" r="0" t="0"/>
          <a:stretch/>
        </p:blipFill>
        <p:spPr>
          <a:xfrm>
            <a:off x="5460026" y="0"/>
            <a:ext cx="6731975" cy="68580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bg>
      <p:bgPr>
        <a:solidFill>
          <a:schemeClr val="dk2"/>
        </a:solidFill>
      </p:bgPr>
    </p:bg>
    <p:spTree>
      <p:nvGrpSpPr>
        <p:cNvPr id="267" name="Shape 267"/>
        <p:cNvGrpSpPr/>
        <p:nvPr/>
      </p:nvGrpSpPr>
      <p:grpSpPr>
        <a:xfrm>
          <a:off x="0" y="0"/>
          <a:ext cx="0" cy="0"/>
          <a:chOff x="0" y="0"/>
          <a:chExt cx="0" cy="0"/>
        </a:xfrm>
      </p:grpSpPr>
      <p:pic>
        <p:nvPicPr>
          <p:cNvPr descr="Microsoft logo white text version" id="268" name="Google Shape;268;p103"/>
          <p:cNvPicPr preferRelativeResize="0"/>
          <p:nvPr/>
        </p:nvPicPr>
        <p:blipFill rotWithShape="1">
          <a:blip r:embed="rId2">
            <a:alphaModFix/>
          </a:blip>
          <a:srcRect b="0" l="0" r="0" t="0"/>
          <a:stretch/>
        </p:blipFill>
        <p:spPr>
          <a:xfrm>
            <a:off x="584200" y="585788"/>
            <a:ext cx="1366245" cy="292608"/>
          </a:xfrm>
          <a:prstGeom prst="rect">
            <a:avLst/>
          </a:prstGeom>
          <a:noFill/>
          <a:ln>
            <a:noFill/>
          </a:ln>
        </p:spPr>
      </p:pic>
      <p:sp>
        <p:nvSpPr>
          <p:cNvPr id="269" name="Google Shape;269;p103"/>
          <p:cNvSpPr txBox="1"/>
          <p:nvPr>
            <p:ph type="title"/>
          </p:nvPr>
        </p:nvSpPr>
        <p:spPr>
          <a:xfrm>
            <a:off x="584200" y="2979778"/>
            <a:ext cx="9144000" cy="5539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rgbClr val="50E6FF"/>
              </a:buClr>
              <a:buSzPts val="3600"/>
              <a:buFont typeface="Quattrocento Sans"/>
              <a:buNone/>
              <a:defRPr sz="3600">
                <a:solidFill>
                  <a:srgbClr val="50E6FF"/>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0" name="Google Shape;270;p103"/>
          <p:cNvSpPr txBox="1"/>
          <p:nvPr>
            <p:ph idx="1" type="body"/>
          </p:nvPr>
        </p:nvSpPr>
        <p:spPr>
          <a:xfrm>
            <a:off x="584200" y="3962400"/>
            <a:ext cx="9144000" cy="338554"/>
          </a:xfrm>
          <a:prstGeom prst="rect">
            <a:avLst/>
          </a:prstGeom>
          <a:noFill/>
          <a:ln>
            <a:noFill/>
          </a:ln>
        </p:spPr>
        <p:txBody>
          <a:bodyPr anchorCtr="0" anchor="t" bIns="0" lIns="0" spcFirstLastPara="1" rIns="0" wrap="square" tIns="0">
            <a:spAutoFit/>
          </a:bodyPr>
          <a:lstStyle>
            <a:lvl1pPr indent="-228600" lvl="0" marL="457200" algn="l">
              <a:lnSpc>
                <a:spcPct val="90000"/>
              </a:lnSpc>
              <a:spcBef>
                <a:spcPts val="0"/>
              </a:spcBef>
              <a:spcAft>
                <a:spcPts val="0"/>
              </a:spcAft>
              <a:buClr>
                <a:schemeClr val="lt1"/>
              </a:buClr>
              <a:buSzPts val="1980"/>
              <a:buNone/>
              <a:defRPr sz="2200">
                <a:solidFill>
                  <a:schemeClr val="lt1"/>
                </a:solidFill>
                <a:latin typeface="Quattrocento Sans"/>
                <a:ea typeface="Quattrocento Sans"/>
                <a:cs typeface="Quattrocento Sans"/>
                <a:sym typeface="Quattrocento Sans"/>
              </a:defRPr>
            </a:lvl1pPr>
            <a:lvl2pPr indent="-331469" lvl="1" marL="914400" algn="l">
              <a:lnSpc>
                <a:spcPct val="90000"/>
              </a:lnSpc>
              <a:spcBef>
                <a:spcPts val="360"/>
              </a:spcBef>
              <a:spcAft>
                <a:spcPts val="0"/>
              </a:spcAft>
              <a:buClr>
                <a:schemeClr val="lt1"/>
              </a:buClr>
              <a:buSzPts val="1620"/>
              <a:buChar char="·"/>
              <a:defRPr/>
            </a:lvl2pPr>
            <a:lvl3pPr indent="-331469" lvl="2" marL="1371600" algn="l">
              <a:lnSpc>
                <a:spcPct val="90000"/>
              </a:lnSpc>
              <a:spcBef>
                <a:spcPts val="360"/>
              </a:spcBef>
              <a:spcAft>
                <a:spcPts val="0"/>
              </a:spcAft>
              <a:buClr>
                <a:schemeClr val="lt1"/>
              </a:buClr>
              <a:buSzPts val="1620"/>
              <a:buChar char="·"/>
              <a:defRPr/>
            </a:lvl3pPr>
            <a:lvl4pPr indent="-331469" lvl="3" marL="1828800" algn="l">
              <a:lnSpc>
                <a:spcPct val="90000"/>
              </a:lnSpc>
              <a:spcBef>
                <a:spcPts val="360"/>
              </a:spcBef>
              <a:spcAft>
                <a:spcPts val="0"/>
              </a:spcAft>
              <a:buClr>
                <a:schemeClr val="lt1"/>
              </a:buClr>
              <a:buSzPts val="1620"/>
              <a:buChar char="·"/>
              <a:defRPr/>
            </a:lvl4pPr>
            <a:lvl5pPr indent="-331470" lvl="4" marL="2286000" algn="l">
              <a:lnSpc>
                <a:spcPct val="90000"/>
              </a:lnSpc>
              <a:spcBef>
                <a:spcPts val="360"/>
              </a:spcBef>
              <a:spcAft>
                <a:spcPts val="0"/>
              </a:spcAft>
              <a:buClr>
                <a:schemeClr val="lt1"/>
              </a:buClr>
              <a:buSzPts val="1620"/>
              <a:buChar char="·"/>
              <a:defRPr/>
            </a:lvl5pPr>
            <a:lvl6pPr indent="-342900" lvl="5" marL="2743200" algn="l">
              <a:spcBef>
                <a:spcPts val="360"/>
              </a:spcBef>
              <a:spcAft>
                <a:spcPts val="0"/>
              </a:spcAft>
              <a:buClr>
                <a:schemeClr val="lt1"/>
              </a:buClr>
              <a:buSzPts val="1800"/>
              <a:buChar char="•"/>
              <a:defRPr/>
            </a:lvl6pPr>
            <a:lvl7pPr indent="-342900" lvl="6" marL="3200400" algn="l">
              <a:spcBef>
                <a:spcPts val="360"/>
              </a:spcBef>
              <a:spcAft>
                <a:spcPts val="0"/>
              </a:spcAft>
              <a:buClr>
                <a:schemeClr val="lt1"/>
              </a:buClr>
              <a:buSzPts val="1800"/>
              <a:buChar char="•"/>
              <a:defRPr/>
            </a:lvl7pPr>
            <a:lvl8pPr indent="-342900" lvl="7" marL="3657600" algn="l">
              <a:spcBef>
                <a:spcPts val="360"/>
              </a:spcBef>
              <a:spcAft>
                <a:spcPts val="0"/>
              </a:spcAft>
              <a:buClr>
                <a:schemeClr val="lt1"/>
              </a:buClr>
              <a:buSzPts val="1800"/>
              <a:buChar char="•"/>
              <a:defRPr/>
            </a:lvl8pPr>
            <a:lvl9pPr indent="-342900" lvl="8" marL="4114800" algn="l">
              <a:spcBef>
                <a:spcPts val="360"/>
              </a:spcBef>
              <a:spcAft>
                <a:spcPts val="0"/>
              </a:spcAft>
              <a:buClr>
                <a:schemeClr val="lt1"/>
              </a:buClr>
              <a:buSzPts val="1800"/>
              <a:buChar char="•"/>
              <a:defRPr/>
            </a:lvl9pPr>
          </a:lstStyle>
          <a:p/>
        </p:txBody>
      </p:sp>
    </p:spTree>
  </p:cSld>
  <p:clrMapOvr>
    <a:masterClrMapping/>
  </p:clrMapOvr>
  <p:extLst>
    <p:ext uri="{DCECCB84-F9BA-43D5-87BE-67443E8EF086}">
      <p15:sldGuideLst>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1" name="Shape 41"/>
        <p:cNvGrpSpPr/>
        <p:nvPr/>
      </p:nvGrpSpPr>
      <p:grpSpPr>
        <a:xfrm>
          <a:off x="0" y="0"/>
          <a:ext cx="0" cy="0"/>
          <a:chOff x="0" y="0"/>
          <a:chExt cx="0" cy="0"/>
        </a:xfrm>
      </p:grpSpPr>
      <p:sp>
        <p:nvSpPr>
          <p:cNvPr id="42" name="Google Shape;42;p106"/>
          <p:cNvSpPr txBox="1"/>
          <p:nvPr>
            <p:ph type="ctrTitle"/>
          </p:nvPr>
        </p:nvSpPr>
        <p:spPr>
          <a:xfrm>
            <a:off x="1524000" y="1122363"/>
            <a:ext cx="9144000" cy="2387600"/>
          </a:xfrm>
          <a:prstGeom prst="rect">
            <a:avLst/>
          </a:prstGeom>
          <a:noFill/>
          <a:ln>
            <a:noFill/>
          </a:ln>
        </p:spPr>
        <p:txBody>
          <a:bodyPr anchorCtr="0" anchor="b" bIns="91425" lIns="146300" spcFirstLastPara="1" rIns="146300" wrap="square" tIns="91425">
            <a:noAutofit/>
          </a:bodyPr>
          <a:lstStyle>
            <a:lvl1pPr lvl="0" algn="ctr">
              <a:lnSpc>
                <a:spcPct val="90000"/>
              </a:lnSpc>
              <a:spcBef>
                <a:spcPts val="0"/>
              </a:spcBef>
              <a:spcAft>
                <a:spcPts val="0"/>
              </a:spcAft>
              <a:buClr>
                <a:schemeClr val="dk1"/>
              </a:buClr>
              <a:buSzPts val="5998"/>
              <a:buFont typeface="Quattrocento Sans"/>
              <a:buNone/>
              <a:defRPr sz="5998"/>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06"/>
          <p:cNvSpPr txBox="1"/>
          <p:nvPr>
            <p:ph idx="1" type="subTitle"/>
          </p:nvPr>
        </p:nvSpPr>
        <p:spPr>
          <a:xfrm>
            <a:off x="1524000" y="3602038"/>
            <a:ext cx="9144000" cy="517065"/>
          </a:xfrm>
          <a:prstGeom prst="rect">
            <a:avLst/>
          </a:prstGeom>
          <a:noFill/>
          <a:ln>
            <a:noFill/>
          </a:ln>
        </p:spPr>
        <p:txBody>
          <a:bodyPr anchorCtr="0" anchor="t" bIns="91425" lIns="146300" spcFirstLastPara="1" rIns="146300" wrap="square" tIns="91425">
            <a:spAutoFit/>
          </a:bodyPr>
          <a:lstStyle>
            <a:lvl1pPr lvl="0" algn="ctr">
              <a:lnSpc>
                <a:spcPct val="90000"/>
              </a:lnSpc>
              <a:spcBef>
                <a:spcPts val="480"/>
              </a:spcBef>
              <a:spcAft>
                <a:spcPts val="0"/>
              </a:spcAft>
              <a:buClr>
                <a:schemeClr val="dk1"/>
              </a:buClr>
              <a:buSzPts val="2160"/>
              <a:buNone/>
              <a:defRPr sz="2400"/>
            </a:lvl1pPr>
            <a:lvl2pPr lvl="1" algn="ctr">
              <a:lnSpc>
                <a:spcPct val="90000"/>
              </a:lnSpc>
              <a:spcBef>
                <a:spcPts val="400"/>
              </a:spcBef>
              <a:spcAft>
                <a:spcPts val="0"/>
              </a:spcAft>
              <a:buClr>
                <a:schemeClr val="dk1"/>
              </a:buClr>
              <a:buSzPts val="1800"/>
              <a:buNone/>
              <a:defRPr sz="2000"/>
            </a:lvl2pPr>
            <a:lvl3pPr lvl="2" algn="ctr">
              <a:lnSpc>
                <a:spcPct val="90000"/>
              </a:lnSpc>
              <a:spcBef>
                <a:spcPts val="360"/>
              </a:spcBef>
              <a:spcAft>
                <a:spcPts val="0"/>
              </a:spcAft>
              <a:buClr>
                <a:schemeClr val="dk1"/>
              </a:buClr>
              <a:buSzPts val="1620"/>
              <a:buNone/>
              <a:defRPr sz="1800"/>
            </a:lvl3pPr>
            <a:lvl4pPr lvl="3" algn="ctr">
              <a:lnSpc>
                <a:spcPct val="90000"/>
              </a:lnSpc>
              <a:spcBef>
                <a:spcPts val="320"/>
              </a:spcBef>
              <a:spcAft>
                <a:spcPts val="0"/>
              </a:spcAft>
              <a:buClr>
                <a:schemeClr val="dk1"/>
              </a:buClr>
              <a:buSzPts val="1440"/>
              <a:buNone/>
              <a:defRPr sz="1600"/>
            </a:lvl4pPr>
            <a:lvl5pPr lvl="4" algn="ctr">
              <a:lnSpc>
                <a:spcPct val="90000"/>
              </a:lnSpc>
              <a:spcBef>
                <a:spcPts val="320"/>
              </a:spcBef>
              <a:spcAft>
                <a:spcPts val="0"/>
              </a:spcAft>
              <a:buClr>
                <a:schemeClr val="dk1"/>
              </a:buClr>
              <a:buSzPts val="1440"/>
              <a:buNone/>
              <a:defRPr sz="1600"/>
            </a:lvl5pPr>
            <a:lvl6pPr lvl="5" algn="ctr">
              <a:spcBef>
                <a:spcPts val="320"/>
              </a:spcBef>
              <a:spcAft>
                <a:spcPts val="0"/>
              </a:spcAft>
              <a:buClr>
                <a:schemeClr val="dk1"/>
              </a:buClr>
              <a:buSzPts val="1600"/>
              <a:buNone/>
              <a:defRPr sz="1600"/>
            </a:lvl6pPr>
            <a:lvl7pPr lvl="6" algn="ctr">
              <a:spcBef>
                <a:spcPts val="320"/>
              </a:spcBef>
              <a:spcAft>
                <a:spcPts val="0"/>
              </a:spcAft>
              <a:buClr>
                <a:schemeClr val="dk1"/>
              </a:buClr>
              <a:buSzPts val="1600"/>
              <a:buNone/>
              <a:defRPr sz="1600"/>
            </a:lvl7pPr>
            <a:lvl8pPr lvl="7" algn="ctr">
              <a:spcBef>
                <a:spcPts val="320"/>
              </a:spcBef>
              <a:spcAft>
                <a:spcPts val="0"/>
              </a:spcAft>
              <a:buClr>
                <a:schemeClr val="dk1"/>
              </a:buClr>
              <a:buSzPts val="1600"/>
              <a:buNone/>
              <a:defRPr sz="1600"/>
            </a:lvl8pPr>
            <a:lvl9pPr lvl="8" algn="ctr">
              <a:spcBef>
                <a:spcPts val="320"/>
              </a:spcBef>
              <a:spcAft>
                <a:spcPts val="0"/>
              </a:spcAft>
              <a:buClr>
                <a:schemeClr val="dk1"/>
              </a:buClr>
              <a:buSzPts val="1600"/>
              <a:buNone/>
              <a:defRPr sz="1600"/>
            </a:lvl9pPr>
          </a:lstStyle>
          <a:p/>
        </p:txBody>
      </p:sp>
      <p:sp>
        <p:nvSpPr>
          <p:cNvPr id="44" name="Google Shape;44;p106"/>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45" name="Google Shape;45;p106"/>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46" name="Google Shape;46;p106"/>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Quattrocento Sans"/>
                <a:ea typeface="Quattrocento Sans"/>
                <a:cs typeface="Quattrocento Sans"/>
                <a:sym typeface="Quattrocento Sans"/>
              </a:defRPr>
            </a:lvl1pPr>
            <a:lvl2pPr indent="0" lvl="1" marL="0" marR="0" rtl="0" algn="l">
              <a:spcBef>
                <a:spcPts val="0"/>
              </a:spcBef>
              <a:buNone/>
              <a:defRPr sz="1800">
                <a:solidFill>
                  <a:schemeClr val="dk1"/>
                </a:solidFill>
                <a:latin typeface="Quattrocento Sans"/>
                <a:ea typeface="Quattrocento Sans"/>
                <a:cs typeface="Quattrocento Sans"/>
                <a:sym typeface="Quattrocento Sans"/>
              </a:defRPr>
            </a:lvl2pPr>
            <a:lvl3pPr indent="0" lvl="2" marL="0" marR="0" rtl="0" algn="l">
              <a:spcBef>
                <a:spcPts val="0"/>
              </a:spcBef>
              <a:buNone/>
              <a:defRPr sz="1800">
                <a:solidFill>
                  <a:schemeClr val="dk1"/>
                </a:solidFill>
                <a:latin typeface="Quattrocento Sans"/>
                <a:ea typeface="Quattrocento Sans"/>
                <a:cs typeface="Quattrocento Sans"/>
                <a:sym typeface="Quattrocento Sans"/>
              </a:defRPr>
            </a:lvl3pPr>
            <a:lvl4pPr indent="0" lvl="3" marL="0" marR="0" rtl="0" algn="l">
              <a:spcBef>
                <a:spcPts val="0"/>
              </a:spcBef>
              <a:buNone/>
              <a:defRPr sz="1800">
                <a:solidFill>
                  <a:schemeClr val="dk1"/>
                </a:solidFill>
                <a:latin typeface="Quattrocento Sans"/>
                <a:ea typeface="Quattrocento Sans"/>
                <a:cs typeface="Quattrocento Sans"/>
                <a:sym typeface="Quattrocento Sans"/>
              </a:defRPr>
            </a:lvl4pPr>
            <a:lvl5pPr indent="0" lvl="4" marL="0" marR="0" rtl="0" algn="l">
              <a:spcBef>
                <a:spcPts val="0"/>
              </a:spcBef>
              <a:buNone/>
              <a:defRPr sz="1800">
                <a:solidFill>
                  <a:schemeClr val="dk1"/>
                </a:solidFill>
                <a:latin typeface="Quattrocento Sans"/>
                <a:ea typeface="Quattrocento Sans"/>
                <a:cs typeface="Quattrocento Sans"/>
                <a:sym typeface="Quattrocento Sans"/>
              </a:defRPr>
            </a:lvl5pPr>
            <a:lvl6pPr indent="0" lvl="5" marL="0" marR="0" rtl="0" algn="l">
              <a:spcBef>
                <a:spcPts val="0"/>
              </a:spcBef>
              <a:buNone/>
              <a:defRPr sz="1800">
                <a:solidFill>
                  <a:schemeClr val="dk1"/>
                </a:solidFill>
                <a:latin typeface="Quattrocento Sans"/>
                <a:ea typeface="Quattrocento Sans"/>
                <a:cs typeface="Quattrocento Sans"/>
                <a:sym typeface="Quattrocento Sans"/>
              </a:defRPr>
            </a:lvl6pPr>
            <a:lvl7pPr indent="0" lvl="6" marL="0" marR="0" rtl="0" algn="l">
              <a:spcBef>
                <a:spcPts val="0"/>
              </a:spcBef>
              <a:buNone/>
              <a:defRPr sz="1800">
                <a:solidFill>
                  <a:schemeClr val="dk1"/>
                </a:solidFill>
                <a:latin typeface="Quattrocento Sans"/>
                <a:ea typeface="Quattrocento Sans"/>
                <a:cs typeface="Quattrocento Sans"/>
                <a:sym typeface="Quattrocento Sans"/>
              </a:defRPr>
            </a:lvl7pPr>
            <a:lvl8pPr indent="0" lvl="7" marL="0" marR="0" rtl="0" algn="l">
              <a:spcBef>
                <a:spcPts val="0"/>
              </a:spcBef>
              <a:buNone/>
              <a:defRPr sz="1800">
                <a:solidFill>
                  <a:schemeClr val="dk1"/>
                </a:solidFill>
                <a:latin typeface="Quattrocento Sans"/>
                <a:ea typeface="Quattrocento Sans"/>
                <a:cs typeface="Quattrocento Sans"/>
                <a:sym typeface="Quattrocento Sans"/>
              </a:defRPr>
            </a:lvl8pPr>
            <a:lvl9pPr indent="0" lvl="8" marL="0" marR="0" rtl="0" algn="l">
              <a:spcBef>
                <a:spcPts val="0"/>
              </a:spcBef>
              <a:buNone/>
              <a:defRPr sz="1800">
                <a:solidFill>
                  <a:schemeClr val="dk1"/>
                </a:solidFill>
                <a:latin typeface="Quattrocento Sans"/>
                <a:ea typeface="Quattrocento Sans"/>
                <a:cs typeface="Quattrocento Sans"/>
                <a:sym typeface="Quattrocento San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ccent color 1">
  <p:cSld name="Section title accent color 1">
    <p:bg>
      <p:bgPr>
        <a:solidFill>
          <a:srgbClr val="0072C6"/>
        </a:solidFill>
      </p:bgPr>
    </p:bg>
    <p:spTree>
      <p:nvGrpSpPr>
        <p:cNvPr id="271" name="Shape 271"/>
        <p:cNvGrpSpPr/>
        <p:nvPr/>
      </p:nvGrpSpPr>
      <p:grpSpPr>
        <a:xfrm>
          <a:off x="0" y="0"/>
          <a:ext cx="0" cy="0"/>
          <a:chOff x="0" y="0"/>
          <a:chExt cx="0" cy="0"/>
        </a:xfrm>
      </p:grpSpPr>
      <p:sp>
        <p:nvSpPr>
          <p:cNvPr id="272" name="Google Shape;272;p109"/>
          <p:cNvSpPr txBox="1"/>
          <p:nvPr>
            <p:ph type="title"/>
          </p:nvPr>
        </p:nvSpPr>
        <p:spPr>
          <a:xfrm>
            <a:off x="358570" y="1075863"/>
            <a:ext cx="7171399" cy="1158793"/>
          </a:xfrm>
          <a:prstGeom prst="rect">
            <a:avLst/>
          </a:prstGeom>
          <a:noFill/>
          <a:ln>
            <a:noFill/>
          </a:ln>
        </p:spPr>
        <p:txBody>
          <a:bodyPr anchorCtr="0" anchor="t" bIns="91425" lIns="146300" spcFirstLastPara="1" rIns="146300" wrap="square" tIns="91425">
            <a:spAutoFit/>
          </a:bodyPr>
          <a:lstStyle>
            <a:lvl1pPr lvl="0" algn="l">
              <a:lnSpc>
                <a:spcPct val="90000"/>
              </a:lnSpc>
              <a:spcBef>
                <a:spcPts val="0"/>
              </a:spcBef>
              <a:spcAft>
                <a:spcPts val="0"/>
              </a:spcAft>
              <a:buClr>
                <a:schemeClr val="lt1"/>
              </a:buClr>
              <a:buSzPts val="7058"/>
              <a:buFont typeface="Quattrocento Sans"/>
              <a:buNone/>
              <a:defRPr sz="7058">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bg>
      <p:bgPr>
        <a:solidFill>
          <a:schemeClr val="dk1"/>
        </a:solidFill>
      </p:bgPr>
    </p:bg>
    <p:spTree>
      <p:nvGrpSpPr>
        <p:cNvPr id="273" name="Shape 273"/>
        <p:cNvGrpSpPr/>
        <p:nvPr/>
      </p:nvGrpSpPr>
      <p:grpSpPr>
        <a:xfrm>
          <a:off x="0" y="0"/>
          <a:ext cx="0" cy="0"/>
          <a:chOff x="0" y="0"/>
          <a:chExt cx="0" cy="0"/>
        </a:xfrm>
      </p:grpSpPr>
      <p:pic>
        <p:nvPicPr>
          <p:cNvPr id="274" name="Google Shape;274;p116"/>
          <p:cNvPicPr preferRelativeResize="0"/>
          <p:nvPr/>
        </p:nvPicPr>
        <p:blipFill rotWithShape="1">
          <a:blip r:embed="rId2">
            <a:alphaModFix/>
          </a:blip>
          <a:srcRect b="0" l="0" r="0" t="0"/>
          <a:stretch/>
        </p:blipFill>
        <p:spPr>
          <a:xfrm>
            <a:off x="1" y="1009"/>
            <a:ext cx="12191998" cy="6855982"/>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logo slide">
  <p:cSld name="Closing logo slide">
    <p:bg>
      <p:bgPr>
        <a:solidFill>
          <a:schemeClr val="accent1"/>
        </a:solidFill>
      </p:bgPr>
    </p:bg>
    <p:spTree>
      <p:nvGrpSpPr>
        <p:cNvPr id="275" name="Shape 275"/>
        <p:cNvGrpSpPr/>
        <p:nvPr/>
      </p:nvGrpSpPr>
      <p:grpSpPr>
        <a:xfrm>
          <a:off x="0" y="0"/>
          <a:ext cx="0" cy="0"/>
          <a:chOff x="0" y="0"/>
          <a:chExt cx="0" cy="0"/>
        </a:xfrm>
      </p:grpSpPr>
      <p:sp>
        <p:nvSpPr>
          <p:cNvPr id="276" name="Google Shape;276;p119"/>
          <p:cNvSpPr txBox="1"/>
          <p:nvPr/>
        </p:nvSpPr>
        <p:spPr>
          <a:xfrm>
            <a:off x="269240" y="6099190"/>
            <a:ext cx="4482124" cy="467742"/>
          </a:xfrm>
          <a:prstGeom prst="rect">
            <a:avLst/>
          </a:prstGeom>
          <a:noFill/>
          <a:ln>
            <a:noFill/>
          </a:ln>
        </p:spPr>
        <p:txBody>
          <a:bodyPr anchorCtr="0" anchor="t" bIns="179275" lIns="179275" spcFirstLastPara="1" rIns="179275" wrap="square" tIns="179275">
            <a:spAutoFit/>
          </a:bodyPr>
          <a:lstStyle/>
          <a:p>
            <a:pPr indent="0" lvl="0" marL="0" marR="0" rtl="0" algn="l">
              <a:spcBef>
                <a:spcPts val="0"/>
              </a:spcBef>
              <a:spcAft>
                <a:spcPts val="0"/>
              </a:spcAft>
              <a:buNone/>
            </a:pPr>
            <a:r>
              <a:rPr lang="en-US" sz="686">
                <a:solidFill>
                  <a:schemeClr val="lt1"/>
                </a:solidFill>
                <a:latin typeface="Quattrocento Sans"/>
                <a:ea typeface="Quattrocento Sans"/>
                <a:cs typeface="Quattrocento Sans"/>
                <a:sym typeface="Quattrocento Sans"/>
              </a:rPr>
              <a:t>© Copyright Microsoft Corporation. All rights reserved. </a:t>
            </a:r>
            <a:endParaRPr/>
          </a:p>
        </p:txBody>
      </p:sp>
      <p:pic>
        <p:nvPicPr>
          <p:cNvPr id="277" name="Google Shape;277;p119"/>
          <p:cNvPicPr preferRelativeResize="0"/>
          <p:nvPr/>
        </p:nvPicPr>
        <p:blipFill rotWithShape="1">
          <a:blip r:embed="rId2">
            <a:alphaModFix/>
          </a:blip>
          <a:srcRect b="0" l="0" r="0" t="0"/>
          <a:stretch/>
        </p:blipFill>
        <p:spPr>
          <a:xfrm>
            <a:off x="448212" y="471692"/>
            <a:ext cx="1454257" cy="30482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 name="Shape 47"/>
        <p:cNvGrpSpPr/>
        <p:nvPr/>
      </p:nvGrpSpPr>
      <p:grpSpPr>
        <a:xfrm>
          <a:off x="0" y="0"/>
          <a:ext cx="0" cy="0"/>
          <a:chOff x="0" y="0"/>
          <a:chExt cx="0" cy="0"/>
        </a:xfrm>
      </p:grpSpPr>
      <p:sp>
        <p:nvSpPr>
          <p:cNvPr id="48" name="Google Shape;48;p107"/>
          <p:cNvSpPr txBox="1"/>
          <p:nvPr>
            <p:ph type="title"/>
          </p:nvPr>
        </p:nvSpPr>
        <p:spPr>
          <a:xfrm>
            <a:off x="831850" y="1709740"/>
            <a:ext cx="10515600" cy="2852737"/>
          </a:xfrm>
          <a:prstGeom prst="rect">
            <a:avLst/>
          </a:prstGeom>
          <a:noFill/>
          <a:ln>
            <a:noFill/>
          </a:ln>
        </p:spPr>
        <p:txBody>
          <a:bodyPr anchorCtr="0" anchor="b" bIns="91425" lIns="146300" spcFirstLastPara="1" rIns="146300" wrap="square" tIns="91425">
            <a:noAutofit/>
          </a:bodyPr>
          <a:lstStyle>
            <a:lvl1pPr lvl="0" algn="l">
              <a:lnSpc>
                <a:spcPct val="90000"/>
              </a:lnSpc>
              <a:spcBef>
                <a:spcPts val="0"/>
              </a:spcBef>
              <a:spcAft>
                <a:spcPts val="0"/>
              </a:spcAft>
              <a:buClr>
                <a:schemeClr val="dk1"/>
              </a:buClr>
              <a:buSzPts val="5996"/>
              <a:buFont typeface="Quattrocento Sans"/>
              <a:buNone/>
              <a:defRPr sz="5996"/>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07"/>
          <p:cNvSpPr txBox="1"/>
          <p:nvPr>
            <p:ph idx="1" type="body"/>
          </p:nvPr>
        </p:nvSpPr>
        <p:spPr>
          <a:xfrm>
            <a:off x="831850" y="4589464"/>
            <a:ext cx="10515600" cy="513510"/>
          </a:xfrm>
          <a:prstGeom prst="rect">
            <a:avLst/>
          </a:prstGeom>
          <a:noFill/>
          <a:ln>
            <a:noFill/>
          </a:ln>
        </p:spPr>
        <p:txBody>
          <a:bodyPr anchorCtr="0" anchor="t" bIns="91425" lIns="146300" spcFirstLastPara="1" rIns="146300" wrap="square" tIns="91425">
            <a:spAutoFit/>
          </a:bodyPr>
          <a:lstStyle>
            <a:lvl1pPr indent="-228600" lvl="0" marL="457200" algn="l">
              <a:lnSpc>
                <a:spcPct val="90000"/>
              </a:lnSpc>
              <a:spcBef>
                <a:spcPts val="480"/>
              </a:spcBef>
              <a:spcAft>
                <a:spcPts val="0"/>
              </a:spcAft>
              <a:buClr>
                <a:srgbClr val="8D8D8D"/>
              </a:buClr>
              <a:buSzPts val="2160"/>
              <a:buNone/>
              <a:defRPr sz="2400">
                <a:solidFill>
                  <a:srgbClr val="8D8D8D"/>
                </a:solidFill>
              </a:defRPr>
            </a:lvl1pPr>
            <a:lvl2pPr indent="-228600" lvl="1" marL="914400" algn="l">
              <a:lnSpc>
                <a:spcPct val="90000"/>
              </a:lnSpc>
              <a:spcBef>
                <a:spcPts val="400"/>
              </a:spcBef>
              <a:spcAft>
                <a:spcPts val="0"/>
              </a:spcAft>
              <a:buClr>
                <a:srgbClr val="8D8D8D"/>
              </a:buClr>
              <a:buSzPts val="1800"/>
              <a:buNone/>
              <a:defRPr sz="2000">
                <a:solidFill>
                  <a:srgbClr val="8D8D8D"/>
                </a:solidFill>
              </a:defRPr>
            </a:lvl2pPr>
            <a:lvl3pPr indent="-228600" lvl="2" marL="1371600" algn="l">
              <a:lnSpc>
                <a:spcPct val="90000"/>
              </a:lnSpc>
              <a:spcBef>
                <a:spcPts val="360"/>
              </a:spcBef>
              <a:spcAft>
                <a:spcPts val="0"/>
              </a:spcAft>
              <a:buClr>
                <a:srgbClr val="8D8D8D"/>
              </a:buClr>
              <a:buSzPts val="1620"/>
              <a:buNone/>
              <a:defRPr sz="1800">
                <a:solidFill>
                  <a:srgbClr val="8D8D8D"/>
                </a:solidFill>
              </a:defRPr>
            </a:lvl3pPr>
            <a:lvl4pPr indent="-228600" lvl="3" marL="1828800" algn="l">
              <a:lnSpc>
                <a:spcPct val="90000"/>
              </a:lnSpc>
              <a:spcBef>
                <a:spcPts val="320"/>
              </a:spcBef>
              <a:spcAft>
                <a:spcPts val="0"/>
              </a:spcAft>
              <a:buClr>
                <a:srgbClr val="8D8D8D"/>
              </a:buClr>
              <a:buSzPts val="1440"/>
              <a:buNone/>
              <a:defRPr sz="1600">
                <a:solidFill>
                  <a:srgbClr val="8D8D8D"/>
                </a:solidFill>
              </a:defRPr>
            </a:lvl4pPr>
            <a:lvl5pPr indent="-228600" lvl="4" marL="2286000" algn="l">
              <a:lnSpc>
                <a:spcPct val="90000"/>
              </a:lnSpc>
              <a:spcBef>
                <a:spcPts val="320"/>
              </a:spcBef>
              <a:spcAft>
                <a:spcPts val="0"/>
              </a:spcAft>
              <a:buClr>
                <a:srgbClr val="8D8D8D"/>
              </a:buClr>
              <a:buSzPts val="1440"/>
              <a:buNone/>
              <a:defRPr sz="1600">
                <a:solidFill>
                  <a:srgbClr val="8D8D8D"/>
                </a:solidFill>
              </a:defRPr>
            </a:lvl5pPr>
            <a:lvl6pPr indent="-228600" lvl="5" marL="2743200" algn="l">
              <a:spcBef>
                <a:spcPts val="320"/>
              </a:spcBef>
              <a:spcAft>
                <a:spcPts val="0"/>
              </a:spcAft>
              <a:buClr>
                <a:srgbClr val="8D8D8D"/>
              </a:buClr>
              <a:buSzPts val="1600"/>
              <a:buNone/>
              <a:defRPr sz="1600">
                <a:solidFill>
                  <a:srgbClr val="8D8D8D"/>
                </a:solidFill>
              </a:defRPr>
            </a:lvl6pPr>
            <a:lvl7pPr indent="-228600" lvl="6" marL="3200400" algn="l">
              <a:spcBef>
                <a:spcPts val="320"/>
              </a:spcBef>
              <a:spcAft>
                <a:spcPts val="0"/>
              </a:spcAft>
              <a:buClr>
                <a:srgbClr val="8D8D8D"/>
              </a:buClr>
              <a:buSzPts val="1600"/>
              <a:buNone/>
              <a:defRPr sz="1600">
                <a:solidFill>
                  <a:srgbClr val="8D8D8D"/>
                </a:solidFill>
              </a:defRPr>
            </a:lvl7pPr>
            <a:lvl8pPr indent="-228600" lvl="7" marL="3657600" algn="l">
              <a:spcBef>
                <a:spcPts val="320"/>
              </a:spcBef>
              <a:spcAft>
                <a:spcPts val="0"/>
              </a:spcAft>
              <a:buClr>
                <a:srgbClr val="8D8D8D"/>
              </a:buClr>
              <a:buSzPts val="1600"/>
              <a:buNone/>
              <a:defRPr sz="1600">
                <a:solidFill>
                  <a:srgbClr val="8D8D8D"/>
                </a:solidFill>
              </a:defRPr>
            </a:lvl8pPr>
            <a:lvl9pPr indent="-228600" lvl="8" marL="4114800" algn="l">
              <a:spcBef>
                <a:spcPts val="320"/>
              </a:spcBef>
              <a:spcAft>
                <a:spcPts val="0"/>
              </a:spcAft>
              <a:buClr>
                <a:srgbClr val="8D8D8D"/>
              </a:buClr>
              <a:buSzPts val="1600"/>
              <a:buNone/>
              <a:defRPr sz="1600">
                <a:solidFill>
                  <a:srgbClr val="8D8D8D"/>
                </a:solidFill>
              </a:defRPr>
            </a:lvl9pPr>
          </a:lstStyle>
          <a:p/>
        </p:txBody>
      </p:sp>
      <p:sp>
        <p:nvSpPr>
          <p:cNvPr id="50" name="Google Shape;50;p107"/>
          <p:cNvSpPr txBox="1"/>
          <p:nvPr>
            <p:ph idx="10" type="dt"/>
          </p:nvPr>
        </p:nvSpPr>
        <p:spPr>
          <a:xfrm>
            <a:off x="838202" y="6356352"/>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51" name="Google Shape;51;p107"/>
          <p:cNvSpPr txBox="1"/>
          <p:nvPr>
            <p:ph idx="11" type="ftr"/>
          </p:nvPr>
        </p:nvSpPr>
        <p:spPr>
          <a:xfrm>
            <a:off x="4038600" y="6356352"/>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52" name="Google Shape;52;p107"/>
          <p:cNvSpPr txBox="1"/>
          <p:nvPr>
            <p:ph idx="12" type="sldNum"/>
          </p:nvPr>
        </p:nvSpPr>
        <p:spPr>
          <a:xfrm>
            <a:off x="8610600" y="6356352"/>
            <a:ext cx="27432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Quattrocento Sans"/>
                <a:ea typeface="Quattrocento Sans"/>
                <a:cs typeface="Quattrocento Sans"/>
                <a:sym typeface="Quattrocento Sans"/>
              </a:defRPr>
            </a:lvl1pPr>
            <a:lvl2pPr indent="0" lvl="1" marL="0" marR="0" rtl="0" algn="l">
              <a:spcBef>
                <a:spcPts val="0"/>
              </a:spcBef>
              <a:buNone/>
              <a:defRPr sz="1800">
                <a:solidFill>
                  <a:schemeClr val="dk1"/>
                </a:solidFill>
                <a:latin typeface="Quattrocento Sans"/>
                <a:ea typeface="Quattrocento Sans"/>
                <a:cs typeface="Quattrocento Sans"/>
                <a:sym typeface="Quattrocento Sans"/>
              </a:defRPr>
            </a:lvl2pPr>
            <a:lvl3pPr indent="0" lvl="2" marL="0" marR="0" rtl="0" algn="l">
              <a:spcBef>
                <a:spcPts val="0"/>
              </a:spcBef>
              <a:buNone/>
              <a:defRPr sz="1800">
                <a:solidFill>
                  <a:schemeClr val="dk1"/>
                </a:solidFill>
                <a:latin typeface="Quattrocento Sans"/>
                <a:ea typeface="Quattrocento Sans"/>
                <a:cs typeface="Quattrocento Sans"/>
                <a:sym typeface="Quattrocento Sans"/>
              </a:defRPr>
            </a:lvl3pPr>
            <a:lvl4pPr indent="0" lvl="3" marL="0" marR="0" rtl="0" algn="l">
              <a:spcBef>
                <a:spcPts val="0"/>
              </a:spcBef>
              <a:buNone/>
              <a:defRPr sz="1800">
                <a:solidFill>
                  <a:schemeClr val="dk1"/>
                </a:solidFill>
                <a:latin typeface="Quattrocento Sans"/>
                <a:ea typeface="Quattrocento Sans"/>
                <a:cs typeface="Quattrocento Sans"/>
                <a:sym typeface="Quattrocento Sans"/>
              </a:defRPr>
            </a:lvl4pPr>
            <a:lvl5pPr indent="0" lvl="4" marL="0" marR="0" rtl="0" algn="l">
              <a:spcBef>
                <a:spcPts val="0"/>
              </a:spcBef>
              <a:buNone/>
              <a:defRPr sz="1800">
                <a:solidFill>
                  <a:schemeClr val="dk1"/>
                </a:solidFill>
                <a:latin typeface="Quattrocento Sans"/>
                <a:ea typeface="Quattrocento Sans"/>
                <a:cs typeface="Quattrocento Sans"/>
                <a:sym typeface="Quattrocento Sans"/>
              </a:defRPr>
            </a:lvl5pPr>
            <a:lvl6pPr indent="0" lvl="5" marL="0" marR="0" rtl="0" algn="l">
              <a:spcBef>
                <a:spcPts val="0"/>
              </a:spcBef>
              <a:buNone/>
              <a:defRPr sz="1800">
                <a:solidFill>
                  <a:schemeClr val="dk1"/>
                </a:solidFill>
                <a:latin typeface="Quattrocento Sans"/>
                <a:ea typeface="Quattrocento Sans"/>
                <a:cs typeface="Quattrocento Sans"/>
                <a:sym typeface="Quattrocento Sans"/>
              </a:defRPr>
            </a:lvl6pPr>
            <a:lvl7pPr indent="0" lvl="6" marL="0" marR="0" rtl="0" algn="l">
              <a:spcBef>
                <a:spcPts val="0"/>
              </a:spcBef>
              <a:buNone/>
              <a:defRPr sz="1800">
                <a:solidFill>
                  <a:schemeClr val="dk1"/>
                </a:solidFill>
                <a:latin typeface="Quattrocento Sans"/>
                <a:ea typeface="Quattrocento Sans"/>
                <a:cs typeface="Quattrocento Sans"/>
                <a:sym typeface="Quattrocento Sans"/>
              </a:defRPr>
            </a:lvl7pPr>
            <a:lvl8pPr indent="0" lvl="7" marL="0" marR="0" rtl="0" algn="l">
              <a:spcBef>
                <a:spcPts val="0"/>
              </a:spcBef>
              <a:buNone/>
              <a:defRPr sz="1800">
                <a:solidFill>
                  <a:schemeClr val="dk1"/>
                </a:solidFill>
                <a:latin typeface="Quattrocento Sans"/>
                <a:ea typeface="Quattrocento Sans"/>
                <a:cs typeface="Quattrocento Sans"/>
                <a:sym typeface="Quattrocento Sans"/>
              </a:defRPr>
            </a:lvl8pPr>
            <a:lvl9pPr indent="0" lvl="8" marL="0" marR="0" rtl="0" algn="l">
              <a:spcBef>
                <a:spcPts val="0"/>
              </a:spcBef>
              <a:buNone/>
              <a:defRPr sz="1800">
                <a:solidFill>
                  <a:schemeClr val="dk1"/>
                </a:solidFill>
                <a:latin typeface="Quattrocento Sans"/>
                <a:ea typeface="Quattrocento Sans"/>
                <a:cs typeface="Quattrocento Sans"/>
                <a:sym typeface="Quattrocento Sans"/>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bg>
      <p:bgPr>
        <a:solidFill>
          <a:srgbClr val="00BCF3"/>
        </a:solidFill>
      </p:bgPr>
    </p:bg>
    <p:spTree>
      <p:nvGrpSpPr>
        <p:cNvPr id="53" name="Shape 53"/>
        <p:cNvGrpSpPr/>
        <p:nvPr/>
      </p:nvGrpSpPr>
      <p:grpSpPr>
        <a:xfrm>
          <a:off x="0" y="0"/>
          <a:ext cx="0" cy="0"/>
          <a:chOff x="0" y="0"/>
          <a:chExt cx="0" cy="0"/>
        </a:xfrm>
      </p:grpSpPr>
      <p:pic>
        <p:nvPicPr>
          <p:cNvPr descr="A picture containing indoor, tiled, sitting, photo&#10;&#10;Description automatically generated" id="54" name="Google Shape;54;p11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5" name="Google Shape;55;p110"/>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rgbClr val="0078D7"/>
              </a:buClr>
              <a:buSzPts val="4500"/>
              <a:buFont typeface="Quattrocento Sans"/>
              <a:buNone/>
              <a:defRPr b="1" i="0" sz="450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quare Photo 2">
  <p:cSld name="Square Photo 2">
    <p:spTree>
      <p:nvGrpSpPr>
        <p:cNvPr id="56" name="Shape 56"/>
        <p:cNvGrpSpPr/>
        <p:nvPr/>
      </p:nvGrpSpPr>
      <p:grpSpPr>
        <a:xfrm>
          <a:off x="0" y="0"/>
          <a:ext cx="0" cy="0"/>
          <a:chOff x="0" y="0"/>
          <a:chExt cx="0" cy="0"/>
        </a:xfrm>
      </p:grpSpPr>
      <p:sp>
        <p:nvSpPr>
          <p:cNvPr descr="This photo is a 'placeholder' only. Drag or drop your photo here, or click and tap the center to insert a photo." id="57" name="Google Shape;57;p111"/>
          <p:cNvSpPr/>
          <p:nvPr>
            <p:ph idx="2" type="pic"/>
          </p:nvPr>
        </p:nvSpPr>
        <p:spPr>
          <a:xfrm>
            <a:off x="5334001" y="0"/>
            <a:ext cx="6858000" cy="6858000"/>
          </a:xfrm>
          <a:prstGeom prst="rect">
            <a:avLst/>
          </a:prstGeom>
          <a:blipFill rotWithShape="1">
            <a:blip r:embed="rId2">
              <a:alphaModFix/>
            </a:blip>
            <a:stretch>
              <a:fillRect b="0" l="0" r="0" t="0"/>
            </a:stretch>
          </a:blipFill>
          <a:ln>
            <a:noFill/>
          </a:ln>
        </p:spPr>
        <p:txBody>
          <a:bodyPr anchorCtr="0" anchor="t" bIns="91425" lIns="0" spcFirstLastPara="1" rIns="0" wrap="square" tIns="2103100">
            <a:noAutofit/>
          </a:bodyPr>
          <a:lstStyle>
            <a:lvl1pPr lvl="0" marR="0" rtl="0" algn="ctr">
              <a:lnSpc>
                <a:spcPct val="100000"/>
              </a:lnSpc>
              <a:spcBef>
                <a:spcPts val="320"/>
              </a:spcBef>
              <a:spcAft>
                <a:spcPts val="0"/>
              </a:spcAft>
              <a:buClr>
                <a:srgbClr val="FFFFFF"/>
              </a:buClr>
              <a:buSzPts val="1440"/>
              <a:buFont typeface="Noto Sans Symbols"/>
              <a:buNone/>
              <a:defRPr b="1" i="0" sz="1600" u="none" cap="none" strike="noStrike">
                <a:solidFill>
                  <a:srgbClr val="FFFFFF"/>
                </a:solidFill>
                <a:latin typeface="Quattrocento Sans"/>
                <a:ea typeface="Quattrocento Sans"/>
                <a:cs typeface="Quattrocento Sans"/>
                <a:sym typeface="Quattrocento Sans"/>
              </a:defRPr>
            </a:lvl1pPr>
            <a:lvl2pPr lvl="1" marR="0" rtl="0" algn="l">
              <a:lnSpc>
                <a:spcPct val="90000"/>
              </a:lnSpc>
              <a:spcBef>
                <a:spcPts val="274"/>
              </a:spcBef>
              <a:spcAft>
                <a:spcPts val="0"/>
              </a:spcAft>
              <a:buClr>
                <a:schemeClr val="dk1"/>
              </a:buClr>
              <a:buSzPts val="1235"/>
              <a:buFont typeface="Noto Sans Symbols"/>
              <a:buChar char="·"/>
              <a:defRPr b="0" i="0" sz="1372" u="none" cap="none" strike="noStrike">
                <a:solidFill>
                  <a:schemeClr val="dk1"/>
                </a:solidFill>
                <a:latin typeface="Quattrocento Sans"/>
                <a:ea typeface="Quattrocento Sans"/>
                <a:cs typeface="Quattrocento Sans"/>
                <a:sym typeface="Quattrocento Sans"/>
              </a:defRPr>
            </a:lvl2pPr>
            <a:lvl3pPr lvl="2"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3pPr>
            <a:lvl4pPr lvl="3"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4pPr>
            <a:lvl5pPr lvl="4"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5pPr>
            <a:lvl6pPr lvl="5"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lvl="6"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lvl="7"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lvl="8"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
        <p:nvSpPr>
          <p:cNvPr id="58" name="Google Shape;58;p111"/>
          <p:cNvSpPr txBox="1"/>
          <p:nvPr>
            <p:ph type="title"/>
          </p:nvPr>
        </p:nvSpPr>
        <p:spPr>
          <a:xfrm>
            <a:off x="588264" y="2996526"/>
            <a:ext cx="4163125" cy="3272512"/>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chemeClr val="dk1"/>
              </a:buClr>
              <a:buSzPts val="2800"/>
              <a:buFont typeface="Quattrocento Sans"/>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3360">
          <p15:clr>
            <a:srgbClr val="FBAE40"/>
          </p15:clr>
        </p15:guide>
        <p15:guide id="2" orient="horz" pos="1877">
          <p15:clr>
            <a:srgbClr val="5ACBF0"/>
          </p15:clr>
        </p15:guide>
        <p15:guide id="3" pos="3731">
          <p15:clr>
            <a:srgbClr val="C35EA4"/>
          </p15:clr>
        </p15:guide>
        <p15:guide id="4" pos="2993">
          <p15:clr>
            <a:srgbClr val="5ACBF0"/>
          </p15:clr>
        </p15:guide>
        <p15:guide id="5"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2">
  <p:cSld name="Section Title 2">
    <p:bg>
      <p:bgPr>
        <a:solidFill>
          <a:schemeClr val="lt1"/>
        </a:solidFill>
      </p:bgPr>
    </p:bg>
    <p:spTree>
      <p:nvGrpSpPr>
        <p:cNvPr id="59" name="Shape 59"/>
        <p:cNvGrpSpPr/>
        <p:nvPr/>
      </p:nvGrpSpPr>
      <p:grpSpPr>
        <a:xfrm>
          <a:off x="0" y="0"/>
          <a:ext cx="0" cy="0"/>
          <a:chOff x="0" y="0"/>
          <a:chExt cx="0" cy="0"/>
        </a:xfrm>
      </p:grpSpPr>
      <p:sp>
        <p:nvSpPr>
          <p:cNvPr id="60" name="Google Shape;60;p112"/>
          <p:cNvSpPr txBox="1"/>
          <p:nvPr>
            <p:ph type="title"/>
          </p:nvPr>
        </p:nvSpPr>
        <p:spPr>
          <a:xfrm>
            <a:off x="585216" y="3035808"/>
            <a:ext cx="9144000" cy="498598"/>
          </a:xfrm>
          <a:prstGeom prst="rect">
            <a:avLst/>
          </a:prstGeom>
          <a:noFill/>
          <a:ln>
            <a:noFill/>
          </a:ln>
        </p:spPr>
        <p:txBody>
          <a:bodyPr anchorCtr="0" anchor="b" bIns="0" lIns="0" spcFirstLastPara="1" rIns="0" wrap="square" tIns="0">
            <a:spAutoFit/>
          </a:bodyPr>
          <a:lstStyle>
            <a:lvl1pPr lvl="0" algn="l">
              <a:lnSpc>
                <a:spcPct val="90000"/>
              </a:lnSpc>
              <a:spcBef>
                <a:spcPts val="0"/>
              </a:spcBef>
              <a:spcAft>
                <a:spcPts val="0"/>
              </a:spcAft>
              <a:buClr>
                <a:schemeClr val="dk1"/>
              </a:buClr>
              <a:buSzPts val="3600"/>
              <a:buFont typeface="Quattrocento Sans"/>
              <a:buNone/>
              <a:defRPr b="0" sz="3600"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Bullets">
  <p:cSld name="Content With Bullets">
    <p:spTree>
      <p:nvGrpSpPr>
        <p:cNvPr id="61" name="Shape 61"/>
        <p:cNvGrpSpPr/>
        <p:nvPr/>
      </p:nvGrpSpPr>
      <p:grpSpPr>
        <a:xfrm>
          <a:off x="0" y="0"/>
          <a:ext cx="0" cy="0"/>
          <a:chOff x="0" y="0"/>
          <a:chExt cx="0" cy="0"/>
        </a:xfrm>
      </p:grpSpPr>
      <p:pic>
        <p:nvPicPr>
          <p:cNvPr descr="A picture containing indoor, tiled, sitting, photo&#10;&#10;Description automatically generated" id="62" name="Google Shape;62;p11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3" name="Google Shape;63;p113"/>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lvl1pPr lvl="0" algn="l">
              <a:lnSpc>
                <a:spcPct val="90000"/>
              </a:lnSpc>
              <a:spcBef>
                <a:spcPts val="0"/>
              </a:spcBef>
              <a:spcAft>
                <a:spcPts val="0"/>
              </a:spcAft>
              <a:buClr>
                <a:srgbClr val="0078D7"/>
              </a:buClr>
              <a:buSzPts val="4500"/>
              <a:buFont typeface="Quattrocento Sans"/>
              <a:buNone/>
              <a:defRPr b="1" i="0" sz="4500">
                <a:solidFill>
                  <a:srgbClr val="0078D7"/>
                </a:solidFill>
                <a:latin typeface="Quattrocento Sans"/>
                <a:ea typeface="Quattrocento Sans"/>
                <a:cs typeface="Quattrocento Sans"/>
                <a:sym typeface="Quattrocento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13"/>
          <p:cNvSpPr txBox="1"/>
          <p:nvPr>
            <p:ph idx="1" type="body"/>
          </p:nvPr>
        </p:nvSpPr>
        <p:spPr>
          <a:xfrm>
            <a:off x="267683" y="1084506"/>
            <a:ext cx="11655078" cy="1317284"/>
          </a:xfrm>
          <a:prstGeom prst="rect">
            <a:avLst/>
          </a:prstGeom>
          <a:noFill/>
          <a:ln>
            <a:noFill/>
          </a:ln>
        </p:spPr>
        <p:txBody>
          <a:bodyPr anchorCtr="0" anchor="t" bIns="91425" lIns="146300" spcFirstLastPara="1" rIns="146300" wrap="square" tIns="91425">
            <a:spAutoFit/>
          </a:bodyPr>
          <a:lstStyle>
            <a:lvl1pPr indent="-228600" lvl="0" marL="457200" algn="l">
              <a:lnSpc>
                <a:spcPct val="90000"/>
              </a:lnSpc>
              <a:spcBef>
                <a:spcPts val="520"/>
              </a:spcBef>
              <a:spcAft>
                <a:spcPts val="0"/>
              </a:spcAft>
              <a:buClr>
                <a:srgbClr val="00BCF3"/>
              </a:buClr>
              <a:buSzPts val="2340"/>
              <a:buNone/>
              <a:defRPr b="0" i="0" sz="2600">
                <a:solidFill>
                  <a:srgbClr val="00BCF3"/>
                </a:solidFill>
                <a:latin typeface="Quattrocento Sans"/>
                <a:ea typeface="Quattrocento Sans"/>
                <a:cs typeface="Quattrocento Sans"/>
                <a:sym typeface="Quattrocento Sans"/>
              </a:defRPr>
            </a:lvl1pPr>
            <a:lvl2pPr indent="-228600" lvl="1" marL="914400" algn="l">
              <a:lnSpc>
                <a:spcPct val="128571"/>
              </a:lnSpc>
              <a:spcBef>
                <a:spcPts val="1000"/>
              </a:spcBef>
              <a:spcAft>
                <a:spcPts val="0"/>
              </a:spcAft>
              <a:buClr>
                <a:srgbClr val="1A1A1A"/>
              </a:buClr>
              <a:buSzPts val="1260"/>
              <a:buNone/>
              <a:defRPr b="0" i="0" sz="1400">
                <a:solidFill>
                  <a:srgbClr val="1A1A1A"/>
                </a:solidFill>
                <a:latin typeface="Quattrocento Sans"/>
                <a:ea typeface="Quattrocento Sans"/>
                <a:cs typeface="Quattrocento Sans"/>
                <a:sym typeface="Quattrocento Sans"/>
              </a:defRPr>
            </a:lvl2pPr>
            <a:lvl3pPr indent="-297180" lvl="2" marL="1371600" algn="l">
              <a:lnSpc>
                <a:spcPct val="133333"/>
              </a:lnSpc>
              <a:spcBef>
                <a:spcPts val="1000"/>
              </a:spcBef>
              <a:spcAft>
                <a:spcPts val="0"/>
              </a:spcAft>
              <a:buClr>
                <a:schemeClr val="dk1"/>
              </a:buClr>
              <a:buSzPts val="1080"/>
              <a:buFont typeface="Arial"/>
              <a:buChar char="•"/>
              <a:defRPr b="0" i="0" sz="1200">
                <a:latin typeface="Quattrocento Sans"/>
                <a:ea typeface="Quattrocento Sans"/>
                <a:cs typeface="Quattrocento Sans"/>
                <a:sym typeface="Quattrocento Sans"/>
              </a:defRPr>
            </a:lvl3pPr>
            <a:lvl4pPr indent="-228600" lvl="3" marL="1828800" algn="l">
              <a:lnSpc>
                <a:spcPct val="90000"/>
              </a:lnSpc>
              <a:spcBef>
                <a:spcPts val="500"/>
              </a:spcBef>
              <a:spcAft>
                <a:spcPts val="0"/>
              </a:spcAft>
              <a:buClr>
                <a:schemeClr val="dk1"/>
              </a:buClr>
              <a:buSzPts val="1058"/>
              <a:buNone/>
              <a:defRPr/>
            </a:lvl4pPr>
            <a:lvl5pPr indent="-228600" lvl="4" marL="2286000" algn="l">
              <a:lnSpc>
                <a:spcPct val="90000"/>
              </a:lnSpc>
              <a:spcBef>
                <a:spcPts val="235"/>
              </a:spcBef>
              <a:spcAft>
                <a:spcPts val="0"/>
              </a:spcAft>
              <a:buClr>
                <a:schemeClr val="dk1"/>
              </a:buClr>
              <a:buSzPts val="1058"/>
              <a:buNone/>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1.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5" Type="http://schemas.openxmlformats.org/officeDocument/2006/relationships/slideLayout" Target="../slideLayouts/slideLayout42.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7"/>
          <p:cNvSpPr txBox="1"/>
          <p:nvPr>
            <p:ph type="title"/>
          </p:nvPr>
        </p:nvSpPr>
        <p:spPr>
          <a:xfrm>
            <a:off x="269240" y="289512"/>
            <a:ext cx="11655840" cy="449833"/>
          </a:xfrm>
          <a:prstGeom prst="rect">
            <a:avLst/>
          </a:prstGeom>
          <a:noFill/>
          <a:ln>
            <a:noFill/>
          </a:ln>
        </p:spPr>
        <p:txBody>
          <a:bodyPr anchorCtr="0" anchor="t" bIns="91425" lIns="146300" spcFirstLastPara="1" rIns="146300" wrap="square" tIns="91425">
            <a:noAutofit/>
          </a:bodyPr>
          <a:lstStyle>
            <a:lvl1pPr lvl="0" marR="0" rtl="0" algn="l">
              <a:lnSpc>
                <a:spcPct val="90000"/>
              </a:lnSpc>
              <a:spcBef>
                <a:spcPts val="0"/>
              </a:spcBef>
              <a:spcAft>
                <a:spcPts val="0"/>
              </a:spcAft>
              <a:buClr>
                <a:schemeClr val="dk1"/>
              </a:buClr>
              <a:buSzPts val="2353"/>
              <a:buFont typeface="Quattrocento Sans"/>
              <a:buNone/>
              <a:defRPr b="0" i="0" sz="2353"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97"/>
          <p:cNvSpPr txBox="1"/>
          <p:nvPr>
            <p:ph idx="1" type="body"/>
          </p:nvPr>
        </p:nvSpPr>
        <p:spPr>
          <a:xfrm>
            <a:off x="269240" y="888769"/>
            <a:ext cx="11653521" cy="1288554"/>
          </a:xfrm>
          <a:prstGeom prst="rect">
            <a:avLst/>
          </a:prstGeom>
          <a:noFill/>
          <a:ln>
            <a:noFill/>
          </a:ln>
        </p:spPr>
        <p:txBody>
          <a:bodyPr anchorCtr="0" anchor="t" bIns="91425" lIns="146300" spcFirstLastPara="1" rIns="146300" wrap="square" tIns="91425">
            <a:spAutoFit/>
          </a:bodyPr>
          <a:lstStyle>
            <a:lvl1pPr indent="-329469" lvl="0" marL="457200" marR="0" rtl="0" algn="l">
              <a:lnSpc>
                <a:spcPct val="90000"/>
              </a:lnSpc>
              <a:spcBef>
                <a:spcPts val="353"/>
              </a:spcBef>
              <a:spcAft>
                <a:spcPts val="0"/>
              </a:spcAft>
              <a:buClr>
                <a:schemeClr val="dk1"/>
              </a:buClr>
              <a:buSzPts val="1589"/>
              <a:buFont typeface="Noto Sans Symbols"/>
              <a:buChar char="·"/>
              <a:defRPr b="0" i="0" sz="1765" u="none" cap="none" strike="noStrike">
                <a:solidFill>
                  <a:schemeClr val="dk1"/>
                </a:solidFill>
                <a:latin typeface="Quattrocento Sans"/>
                <a:ea typeface="Quattrocento Sans"/>
                <a:cs typeface="Quattrocento Sans"/>
                <a:sym typeface="Quattrocento Sans"/>
              </a:defRPr>
            </a:lvl1pPr>
            <a:lvl2pPr indent="-307009" lvl="1" marL="914400" marR="0" rtl="0" algn="l">
              <a:lnSpc>
                <a:spcPct val="90000"/>
              </a:lnSpc>
              <a:spcBef>
                <a:spcPts val="274"/>
              </a:spcBef>
              <a:spcAft>
                <a:spcPts val="0"/>
              </a:spcAft>
              <a:buClr>
                <a:schemeClr val="dk1"/>
              </a:buClr>
              <a:buSzPts val="1235"/>
              <a:buFont typeface="Noto Sans Symbols"/>
              <a:buChar char="·"/>
              <a:defRPr b="0" i="0" sz="1372" u="none" cap="none" strike="noStrike">
                <a:solidFill>
                  <a:schemeClr val="dk1"/>
                </a:solidFill>
                <a:latin typeface="Quattrocento Sans"/>
                <a:ea typeface="Quattrocento Sans"/>
                <a:cs typeface="Quattrocento Sans"/>
                <a:sym typeface="Quattrocento Sans"/>
              </a:defRPr>
            </a:lvl2pPr>
            <a:lvl3pPr indent="-295808" lvl="2" marL="1371600"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3pPr>
            <a:lvl4pPr indent="-295808" lvl="3" marL="1828800"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4pPr>
            <a:lvl5pPr indent="-295808" lvl="4" marL="2286000" marR="0" rtl="0" algn="l">
              <a:lnSpc>
                <a:spcPct val="90000"/>
              </a:lnSpc>
              <a:spcBef>
                <a:spcPts val="235"/>
              </a:spcBef>
              <a:spcAft>
                <a:spcPts val="0"/>
              </a:spcAft>
              <a:buClr>
                <a:schemeClr val="dk1"/>
              </a:buClr>
              <a:buSzPts val="1058"/>
              <a:buFont typeface="Noto Sans Symbols"/>
              <a:buChar char="·"/>
              <a:defRPr b="0" i="0" sz="1176" u="none" cap="none" strike="noStrike">
                <a:solidFill>
                  <a:schemeClr val="dk1"/>
                </a:solidFill>
                <a:latin typeface="Quattrocento Sans"/>
                <a:ea typeface="Quattrocento Sans"/>
                <a:cs typeface="Quattrocento Sans"/>
                <a:sym typeface="Quattrocento Sans"/>
              </a:defRPr>
            </a:lvl5pPr>
            <a:lvl6pPr indent="-353123" lvl="5" marL="27432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6pPr>
            <a:lvl7pPr indent="-353123" lvl="6" marL="32004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7pPr>
            <a:lvl8pPr indent="-353123" lvl="7" marL="36576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8pPr>
            <a:lvl9pPr indent="-353123" lvl="8" marL="4114800" marR="0" rtl="0" algn="l">
              <a:spcBef>
                <a:spcPts val="392"/>
              </a:spcBef>
              <a:spcAft>
                <a:spcPts val="0"/>
              </a:spcAft>
              <a:buClr>
                <a:schemeClr val="dk1"/>
              </a:buClr>
              <a:buSzPts val="1961"/>
              <a:buFont typeface="Arial"/>
              <a:buChar char="•"/>
              <a:defRPr b="0" i="0" sz="1961" u="none" cap="none" strike="noStrike">
                <a:solidFill>
                  <a:schemeClr val="dk1"/>
                </a:solidFill>
                <a:latin typeface="Quattrocento Sans"/>
                <a:ea typeface="Quattrocento Sans"/>
                <a:cs typeface="Quattrocento Sans"/>
                <a:sym typeface="Quattrocento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36">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57" name="Shape 257"/>
        <p:cNvGrpSpPr/>
        <p:nvPr/>
      </p:nvGrpSpPr>
      <p:grpSpPr>
        <a:xfrm>
          <a:off x="0" y="0"/>
          <a:ext cx="0" cy="0"/>
          <a:chOff x="0" y="0"/>
          <a:chExt cx="0" cy="0"/>
        </a:xfrm>
      </p:grpSpPr>
      <p:sp>
        <p:nvSpPr>
          <p:cNvPr id="258" name="Google Shape;258;p99"/>
          <p:cNvSpPr txBox="1"/>
          <p:nvPr>
            <p:ph type="title"/>
          </p:nvPr>
        </p:nvSpPr>
        <p:spPr>
          <a:xfrm>
            <a:off x="269240" y="289512"/>
            <a:ext cx="11655840" cy="449833"/>
          </a:xfrm>
          <a:prstGeom prst="rect">
            <a:avLst/>
          </a:prstGeom>
          <a:noFill/>
          <a:ln>
            <a:noFill/>
          </a:ln>
        </p:spPr>
        <p:txBody>
          <a:bodyPr anchorCtr="0" anchor="t" bIns="91425" lIns="146300" spcFirstLastPara="1" rIns="146300" wrap="square" tIns="91425">
            <a:noAutofit/>
          </a:bodyPr>
          <a:lstStyle>
            <a:lvl1pPr lvl="0" marR="0" rtl="0" algn="l">
              <a:lnSpc>
                <a:spcPct val="90000"/>
              </a:lnSpc>
              <a:spcBef>
                <a:spcPts val="0"/>
              </a:spcBef>
              <a:spcAft>
                <a:spcPts val="0"/>
              </a:spcAft>
              <a:buClr>
                <a:schemeClr val="lt1"/>
              </a:buClr>
              <a:buSzPts val="2353"/>
              <a:buFont typeface="Quattrocento Sans"/>
              <a:buNone/>
              <a:defRPr b="0" i="0" sz="2353" u="none" cap="none" strike="noStrike">
                <a:solidFill>
                  <a:schemeClr val="lt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9" name="Google Shape;259;p99"/>
          <p:cNvSpPr txBox="1"/>
          <p:nvPr>
            <p:ph idx="1" type="body"/>
          </p:nvPr>
        </p:nvSpPr>
        <p:spPr>
          <a:xfrm>
            <a:off x="269240" y="888769"/>
            <a:ext cx="11653521" cy="1288554"/>
          </a:xfrm>
          <a:prstGeom prst="rect">
            <a:avLst/>
          </a:prstGeom>
          <a:noFill/>
          <a:ln>
            <a:noFill/>
          </a:ln>
        </p:spPr>
        <p:txBody>
          <a:bodyPr anchorCtr="0" anchor="t" bIns="91425" lIns="146300" spcFirstLastPara="1" rIns="146300" wrap="square" tIns="91425">
            <a:spAutoFit/>
          </a:bodyPr>
          <a:lstStyle>
            <a:lvl1pPr indent="-329469" lvl="0" marL="457200" marR="0" rtl="0" algn="l">
              <a:lnSpc>
                <a:spcPct val="90000"/>
              </a:lnSpc>
              <a:spcBef>
                <a:spcPts val="353"/>
              </a:spcBef>
              <a:spcAft>
                <a:spcPts val="0"/>
              </a:spcAft>
              <a:buClr>
                <a:schemeClr val="lt1"/>
              </a:buClr>
              <a:buSzPts val="1589"/>
              <a:buFont typeface="Noto Sans Symbols"/>
              <a:buChar char="·"/>
              <a:defRPr b="0" i="0" sz="1765" u="none" cap="none" strike="noStrike">
                <a:solidFill>
                  <a:schemeClr val="lt1"/>
                </a:solidFill>
                <a:latin typeface="Quattrocento Sans"/>
                <a:ea typeface="Quattrocento Sans"/>
                <a:cs typeface="Quattrocento Sans"/>
                <a:sym typeface="Quattrocento Sans"/>
              </a:defRPr>
            </a:lvl1pPr>
            <a:lvl2pPr indent="-307009" lvl="1" marL="914400" marR="0" rtl="0" algn="l">
              <a:lnSpc>
                <a:spcPct val="90000"/>
              </a:lnSpc>
              <a:spcBef>
                <a:spcPts val="274"/>
              </a:spcBef>
              <a:spcAft>
                <a:spcPts val="0"/>
              </a:spcAft>
              <a:buClr>
                <a:schemeClr val="lt1"/>
              </a:buClr>
              <a:buSzPts val="1235"/>
              <a:buFont typeface="Noto Sans Symbols"/>
              <a:buChar char="·"/>
              <a:defRPr b="0" i="0" sz="1372" u="none" cap="none" strike="noStrike">
                <a:solidFill>
                  <a:schemeClr val="lt1"/>
                </a:solidFill>
                <a:latin typeface="Quattrocento Sans"/>
                <a:ea typeface="Quattrocento Sans"/>
                <a:cs typeface="Quattrocento Sans"/>
                <a:sym typeface="Quattrocento Sans"/>
              </a:defRPr>
            </a:lvl2pPr>
            <a:lvl3pPr indent="-295808" lvl="2" marL="1371600" marR="0" rtl="0" algn="l">
              <a:lnSpc>
                <a:spcPct val="90000"/>
              </a:lnSpc>
              <a:spcBef>
                <a:spcPts val="235"/>
              </a:spcBef>
              <a:spcAft>
                <a:spcPts val="0"/>
              </a:spcAft>
              <a:buClr>
                <a:schemeClr val="lt1"/>
              </a:buClr>
              <a:buSzPts val="1058"/>
              <a:buFont typeface="Noto Sans Symbols"/>
              <a:buChar char="·"/>
              <a:defRPr b="0" i="0" sz="1176" u="none" cap="none" strike="noStrike">
                <a:solidFill>
                  <a:schemeClr val="lt1"/>
                </a:solidFill>
                <a:latin typeface="Quattrocento Sans"/>
                <a:ea typeface="Quattrocento Sans"/>
                <a:cs typeface="Quattrocento Sans"/>
                <a:sym typeface="Quattrocento Sans"/>
              </a:defRPr>
            </a:lvl3pPr>
            <a:lvl4pPr indent="-295808" lvl="3" marL="1828800" marR="0" rtl="0" algn="l">
              <a:lnSpc>
                <a:spcPct val="90000"/>
              </a:lnSpc>
              <a:spcBef>
                <a:spcPts val="235"/>
              </a:spcBef>
              <a:spcAft>
                <a:spcPts val="0"/>
              </a:spcAft>
              <a:buClr>
                <a:schemeClr val="lt1"/>
              </a:buClr>
              <a:buSzPts val="1058"/>
              <a:buFont typeface="Noto Sans Symbols"/>
              <a:buChar char="·"/>
              <a:defRPr b="0" i="0" sz="1176" u="none" cap="none" strike="noStrike">
                <a:solidFill>
                  <a:schemeClr val="lt1"/>
                </a:solidFill>
                <a:latin typeface="Quattrocento Sans"/>
                <a:ea typeface="Quattrocento Sans"/>
                <a:cs typeface="Quattrocento Sans"/>
                <a:sym typeface="Quattrocento Sans"/>
              </a:defRPr>
            </a:lvl4pPr>
            <a:lvl5pPr indent="-295808" lvl="4" marL="2286000" marR="0" rtl="0" algn="l">
              <a:lnSpc>
                <a:spcPct val="90000"/>
              </a:lnSpc>
              <a:spcBef>
                <a:spcPts val="235"/>
              </a:spcBef>
              <a:spcAft>
                <a:spcPts val="0"/>
              </a:spcAft>
              <a:buClr>
                <a:schemeClr val="lt1"/>
              </a:buClr>
              <a:buSzPts val="1058"/>
              <a:buFont typeface="Noto Sans Symbols"/>
              <a:buChar char="·"/>
              <a:defRPr b="0" i="0" sz="1176" u="none" cap="none" strike="noStrike">
                <a:solidFill>
                  <a:schemeClr val="lt1"/>
                </a:solidFill>
                <a:latin typeface="Quattrocento Sans"/>
                <a:ea typeface="Quattrocento Sans"/>
                <a:cs typeface="Quattrocento Sans"/>
                <a:sym typeface="Quattrocento Sans"/>
              </a:defRPr>
            </a:lvl5pPr>
            <a:lvl6pPr indent="-353123" lvl="5" marL="27432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6pPr>
            <a:lvl7pPr indent="-353123" lvl="6" marL="32004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7pPr>
            <a:lvl8pPr indent="-353123" lvl="7" marL="36576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8pPr>
            <a:lvl9pPr indent="-353123" lvl="8" marL="4114800" marR="0" rtl="0" algn="l">
              <a:spcBef>
                <a:spcPts val="392"/>
              </a:spcBef>
              <a:spcAft>
                <a:spcPts val="0"/>
              </a:spcAft>
              <a:buClr>
                <a:schemeClr val="lt1"/>
              </a:buClr>
              <a:buSzPts val="1961"/>
              <a:buFont typeface="Arial"/>
              <a:buChar char="•"/>
              <a:defRPr b="0" i="0" sz="1961" u="none" cap="none" strike="noStrike">
                <a:solidFill>
                  <a:schemeClr val="lt1"/>
                </a:solidFill>
                <a:latin typeface="Quattrocento Sans"/>
                <a:ea typeface="Quattrocento Sans"/>
                <a:cs typeface="Quattrocento Sans"/>
                <a:sym typeface="Quattrocento Sans"/>
              </a:defRPr>
            </a:lvl9pPr>
          </a:lstStyle>
          <a:p/>
        </p:txBody>
      </p:sp>
    </p:spTree>
  </p:cSld>
  <p:clrMap accent1="accent1" accent2="accent2" accent3="accent3" accent4="accent4" accent5="accent5" accent6="accent6" bg1="lt1" bg2="dk2" tx1="dk1" tx2="lt2" folHlink="folHlink" hlink="hlink"/>
  <p:sldLayoutIdLst>
    <p:sldLayoutId id="2147483687" r:id="rId1"/>
    <p:sldLayoutId id="2147483688" r:id="rId2"/>
    <p:sldLayoutId id="2147483689" r:id="rId3"/>
    <p:sldLayoutId id="2147483690" r:id="rId4"/>
    <p:sldLayoutId id="2147483691"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guide id="27" pos="3936">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notebooks.azure.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36.png"/><Relationship Id="rId5" Type="http://schemas.openxmlformats.org/officeDocument/2006/relationships/image" Target="../media/image43.png"/><Relationship Id="rId6" Type="http://schemas.openxmlformats.org/officeDocument/2006/relationships/image" Target="../media/image27.png"/><Relationship Id="rId7"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hyperlink" Target="http://aka.ms/MLCheatShee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3.jpg"/><Relationship Id="rId5"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jpg"/><Relationship Id="rId5"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3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3.xml"/><Relationship Id="rId3" Type="http://schemas.openxmlformats.org/officeDocument/2006/relationships/image" Target="../media/image35.jpg"/><Relationship Id="rId4" Type="http://schemas.openxmlformats.org/officeDocument/2006/relationships/image" Target="../media/image29.jpg"/><Relationship Id="rId5" Type="http://schemas.openxmlformats.org/officeDocument/2006/relationships/image" Target="../media/image32.jpg"/><Relationship Id="rId6" Type="http://schemas.openxmlformats.org/officeDocument/2006/relationships/image" Target="../media/image3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42.jpg"/><Relationship Id="rId5"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7.xml"/><Relationship Id="rId3" Type="http://schemas.openxmlformats.org/officeDocument/2006/relationships/hyperlink" Target="https://how-old.net/" TargetMode="External"/><Relationship Id="rId4" Type="http://schemas.openxmlformats.org/officeDocument/2006/relationships/hyperlink" Target="https://what-dog.n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hyperlink" Target="https://azure.microsoft.com/en-us/free/" TargetMode="External"/><Relationship Id="rId5" Type="http://schemas.openxmlformats.org/officeDocument/2006/relationships/hyperlink" Target="https://azure.microsoft.com/en-us/free/" TargetMode="External"/><Relationship Id="rId6" Type="http://schemas.openxmlformats.org/officeDocument/2006/relationships/hyperlink" Target="https://azure.microsoft.com/en-us/free/student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s://github.com/microsoft/Reactors/tree/main/workshop-resources/ai-services/AI_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40.png"/><Relationship Id="rId6" Type="http://schemas.openxmlformats.org/officeDocument/2006/relationships/image" Target="../media/image48.png"/><Relationship Id="rId7"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6.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57.png"/><Relationship Id="rId4" Type="http://schemas.openxmlformats.org/officeDocument/2006/relationships/image" Target="../media/image69.png"/><Relationship Id="rId5"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59.png"/><Relationship Id="rId4" Type="http://schemas.openxmlformats.org/officeDocument/2006/relationships/image" Target="../media/image53.png"/><Relationship Id="rId5" Type="http://schemas.openxmlformats.org/officeDocument/2006/relationships/image" Target="../media/image45.png"/><Relationship Id="rId6" Type="http://schemas.openxmlformats.org/officeDocument/2006/relationships/image" Target="../media/image56.png"/><Relationship Id="rId7" Type="http://schemas.openxmlformats.org/officeDocument/2006/relationships/image" Target="../media/image54.png"/><Relationship Id="rId8"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hyperlink" Target="https://en.wikipedia.org/wiki/Python_(programming_languag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5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jpg"/><Relationship Id="rId4" Type="http://schemas.openxmlformats.org/officeDocument/2006/relationships/image" Target="../media/image30.png"/><Relationship Id="rId5" Type="http://schemas.openxmlformats.org/officeDocument/2006/relationships/image" Target="../media/image16.jpg"/><Relationship Id="rId6"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hyperlink" Target="http://www.contoso.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6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52.png"/><Relationship Id="rId4" Type="http://schemas.openxmlformats.org/officeDocument/2006/relationships/image" Target="../media/image6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6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7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62.png"/><Relationship Id="rId4" Type="http://schemas.openxmlformats.org/officeDocument/2006/relationships/hyperlink" Target="http://portal.azure.com/"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6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74.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65.png"/><Relationship Id="rId4" Type="http://schemas.openxmlformats.org/officeDocument/2006/relationships/image" Target="../media/image70.png"/><Relationship Id="rId5" Type="http://schemas.openxmlformats.org/officeDocument/2006/relationships/image" Target="../media/image7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8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79.png"/><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7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 Id="rId3" Type="http://schemas.openxmlformats.org/officeDocument/2006/relationships/image" Target="../media/image8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image" Target="../media/image75.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6.xml"/><Relationship Id="rId3" Type="http://schemas.openxmlformats.org/officeDocument/2006/relationships/image" Target="../media/image8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 Id="rId3" Type="http://schemas.openxmlformats.org/officeDocument/2006/relationships/image" Target="../media/image7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7.jpg"/><Relationship Id="rId4" Type="http://schemas.openxmlformats.org/officeDocument/2006/relationships/image" Target="../media/image30.png"/><Relationship Id="rId5" Type="http://schemas.openxmlformats.org/officeDocument/2006/relationships/image" Target="../media/image16.jpg"/><Relationship Id="rId6"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
          <p:cNvSpPr/>
          <p:nvPr/>
        </p:nvSpPr>
        <p:spPr>
          <a:xfrm>
            <a:off x="10863943" y="6237514"/>
            <a:ext cx="1328057" cy="620486"/>
          </a:xfrm>
          <a:prstGeom prst="rect">
            <a:avLst/>
          </a:prstGeom>
          <a:solidFill>
            <a:srgbClr val="FFFFFF"/>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b="0" i="0" sz="2000" u="none" cap="none" strike="noStrike">
              <a:solidFill>
                <a:srgbClr val="FFFFFF"/>
              </a:solidFill>
              <a:latin typeface="Quattrocento Sans"/>
              <a:ea typeface="Quattrocento Sans"/>
              <a:cs typeface="Quattrocento Sans"/>
              <a:sym typeface="Quattrocento Sans"/>
            </a:endParaRPr>
          </a:p>
        </p:txBody>
      </p:sp>
      <p:sp>
        <p:nvSpPr>
          <p:cNvPr id="287" name="Google Shape;287;p1"/>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b="1" lang="en-US" sz="4500">
                <a:solidFill>
                  <a:srgbClr val="0078D7"/>
                </a:solidFill>
                <a:latin typeface="Quattrocento Sans"/>
                <a:ea typeface="Quattrocento Sans"/>
                <a:cs typeface="Quattrocento Sans"/>
                <a:sym typeface="Quattrocento Sans"/>
              </a:rPr>
              <a:t>Boa Tarde!!!  </a:t>
            </a:r>
            <a:endParaRPr b="1" sz="4500">
              <a:solidFill>
                <a:srgbClr val="0078D7"/>
              </a:solidFill>
              <a:latin typeface="Quattrocento Sans"/>
              <a:ea typeface="Quattrocento Sans"/>
              <a:cs typeface="Quattrocento Sans"/>
              <a:sym typeface="Quattrocento Sans"/>
            </a:endParaRPr>
          </a:p>
        </p:txBody>
      </p:sp>
      <p:sp>
        <p:nvSpPr>
          <p:cNvPr id="288" name="Google Shape;288;p1"/>
          <p:cNvSpPr txBox="1"/>
          <p:nvPr/>
        </p:nvSpPr>
        <p:spPr>
          <a:xfrm>
            <a:off x="450630" y="1210911"/>
            <a:ext cx="11474450" cy="3462486"/>
          </a:xfrm>
          <a:prstGeom prst="rect">
            <a:avLst/>
          </a:prstGeom>
          <a:noFill/>
          <a:ln>
            <a:noFill/>
          </a:ln>
        </p:spPr>
        <p:txBody>
          <a:bodyPr anchorCtr="0" anchor="t" bIns="91425" lIns="146300" spcFirstLastPara="1" rIns="146300" wrap="square" tIns="91425">
            <a:spAutoFit/>
          </a:bodyPr>
          <a:lstStyle/>
          <a:p>
            <a:pPr indent="0" lvl="0" marL="0" marR="0" rtl="0" algn="l">
              <a:lnSpc>
                <a:spcPct val="90000"/>
              </a:lnSpc>
              <a:spcBef>
                <a:spcPts val="0"/>
              </a:spcBef>
              <a:spcAft>
                <a:spcPts val="0"/>
              </a:spcAft>
              <a:buClr>
                <a:schemeClr val="dk1"/>
              </a:buClr>
              <a:buSzPts val="2340"/>
              <a:buFont typeface="Noto Sans Symbols"/>
              <a:buNone/>
            </a:pPr>
            <a:br>
              <a:rPr b="0" i="0" lang="en-US" sz="2600" u="none" cap="none" strike="noStrike">
                <a:solidFill>
                  <a:schemeClr val="dk1"/>
                </a:solidFill>
                <a:latin typeface="Quattrocento Sans"/>
                <a:ea typeface="Quattrocento Sans"/>
                <a:cs typeface="Quattrocento Sans"/>
                <a:sym typeface="Quattrocento Sans"/>
              </a:rPr>
            </a:br>
            <a:r>
              <a:rPr b="0" i="0" lang="en-US" sz="2600" u="none" cap="none" strike="noStrike">
                <a:solidFill>
                  <a:schemeClr val="dk1"/>
                </a:solidFill>
                <a:latin typeface="Quattrocento Sans"/>
                <a:ea typeface="Quattrocento Sans"/>
                <a:cs typeface="Quattrocento Sans"/>
                <a:sym typeface="Quattrocento Sans"/>
              </a:rPr>
              <a:t>Vamos iniciar às 15:30. </a:t>
            </a:r>
            <a:br>
              <a:rPr b="0" i="0" lang="en-US" sz="2600" u="none" cap="none" strike="noStrike">
                <a:solidFill>
                  <a:schemeClr val="dk1"/>
                </a:solidFill>
                <a:latin typeface="Quattrocento Sans"/>
                <a:ea typeface="Quattrocento Sans"/>
                <a:cs typeface="Quattrocento Sans"/>
                <a:sym typeface="Quattrocento Sans"/>
              </a:rPr>
            </a:br>
            <a:r>
              <a:rPr b="0" i="0" lang="en-US" sz="2600" u="none" cap="none" strike="noStrike">
                <a:solidFill>
                  <a:schemeClr val="dk1"/>
                </a:solidFill>
                <a:latin typeface="Quattrocento Sans"/>
                <a:ea typeface="Quattrocento Sans"/>
                <a:cs typeface="Quattrocento Sans"/>
                <a:sym typeface="Quattrocento Sans"/>
              </a:rPr>
              <a:t>Até este horário, sinta-se confortável.</a:t>
            </a:r>
            <a:br>
              <a:rPr b="0" i="0" lang="en-US" sz="2600" u="none" cap="none" strike="noStrike">
                <a:solidFill>
                  <a:schemeClr val="dk1"/>
                </a:solidFill>
                <a:latin typeface="Quattrocento Sans"/>
                <a:ea typeface="Quattrocento Sans"/>
                <a:cs typeface="Quattrocento Sans"/>
                <a:sym typeface="Quattrocento Sans"/>
              </a:rPr>
            </a:br>
            <a:br>
              <a:rPr b="0" i="0" lang="en-US" sz="2600" u="none" cap="none" strike="noStrike">
                <a:solidFill>
                  <a:schemeClr val="dk1"/>
                </a:solidFill>
                <a:latin typeface="Quattrocento Sans"/>
                <a:ea typeface="Quattrocento Sans"/>
                <a:cs typeface="Quattrocento Sans"/>
                <a:sym typeface="Quattrocento Sans"/>
              </a:rPr>
            </a:br>
            <a:endParaRPr b="0" i="0" sz="2600" u="none" cap="none" strike="noStrike">
              <a:solidFill>
                <a:schemeClr val="dk1"/>
              </a:solidFill>
              <a:latin typeface="Quattrocento Sans"/>
              <a:ea typeface="Quattrocento Sans"/>
              <a:cs typeface="Quattrocento Sans"/>
              <a:sym typeface="Quattrocento Sans"/>
            </a:endParaRPr>
          </a:p>
          <a:p>
            <a:pPr indent="0" lvl="0" marL="0" marR="0" rtl="0" algn="l">
              <a:lnSpc>
                <a:spcPct val="90000"/>
              </a:lnSpc>
              <a:spcBef>
                <a:spcPts val="520"/>
              </a:spcBef>
              <a:spcAft>
                <a:spcPts val="0"/>
              </a:spcAft>
              <a:buClr>
                <a:schemeClr val="dk1"/>
              </a:buClr>
              <a:buSzPts val="2340"/>
              <a:buFont typeface="Noto Sans Symbols"/>
              <a:buNone/>
            </a:pPr>
            <a:r>
              <a:rPr b="0" i="0" lang="en-US" sz="2600" u="none" cap="none" strike="noStrike">
                <a:solidFill>
                  <a:schemeClr val="dk1"/>
                </a:solidFill>
                <a:latin typeface="Quattrocento Sans"/>
                <a:ea typeface="Quattrocento Sans"/>
                <a:cs typeface="Quattrocento Sans"/>
                <a:sym typeface="Quattrocento Sans"/>
              </a:rPr>
              <a:t>Antes de iniciar, garanta que você consegue acessar o sítio: </a:t>
            </a:r>
            <a:r>
              <a:rPr b="0" i="0" lang="en-US" sz="2600" u="sng" cap="none" strike="noStrike">
                <a:solidFill>
                  <a:schemeClr val="dk1"/>
                </a:solidFill>
                <a:latin typeface="Quattrocento Sans"/>
                <a:ea typeface="Quattrocento Sans"/>
                <a:cs typeface="Quattrocento Sans"/>
                <a:sym typeface="Quattrocento Sans"/>
                <a:hlinkClick r:id="rId3"/>
              </a:rPr>
              <a:t>https://notebooks.azure.com</a:t>
            </a:r>
            <a:r>
              <a:rPr b="0" i="0" lang="en-US" sz="2600" u="none" cap="none" strike="noStrike">
                <a:solidFill>
                  <a:schemeClr val="dk1"/>
                </a:solidFill>
                <a:latin typeface="Quattrocento Sans"/>
                <a:ea typeface="Quattrocento Sans"/>
                <a:cs typeface="Quattrocento Sans"/>
                <a:sym typeface="Quattrocento Sans"/>
              </a:rPr>
              <a:t>. </a:t>
            </a:r>
            <a:endParaRPr b="0" i="0" sz="2600" u="none" cap="none" strike="noStrike">
              <a:solidFill>
                <a:schemeClr val="dk1"/>
              </a:solidFill>
              <a:latin typeface="Quattrocento Sans"/>
              <a:ea typeface="Quattrocento Sans"/>
              <a:cs typeface="Quattrocento Sans"/>
              <a:sym typeface="Quattrocento Sans"/>
            </a:endParaRPr>
          </a:p>
          <a:p>
            <a:pPr indent="-457200" lvl="1" marL="680720" marR="0" rtl="0" algn="l">
              <a:lnSpc>
                <a:spcPct val="90000"/>
              </a:lnSpc>
              <a:spcBef>
                <a:spcPts val="400"/>
              </a:spcBef>
              <a:spcAft>
                <a:spcPts val="0"/>
              </a:spcAft>
              <a:buClr>
                <a:schemeClr val="dk1"/>
              </a:buClr>
              <a:buSzPts val="1800"/>
              <a:buFont typeface="Noto Sans Symbols"/>
              <a:buAutoNum type="alphaLcParenR"/>
            </a:pPr>
            <a:r>
              <a:rPr b="0" i="0" lang="en-US" sz="2000" u="none" cap="none" strike="noStrike">
                <a:solidFill>
                  <a:schemeClr val="dk1"/>
                </a:solidFill>
                <a:latin typeface="Quattrocento Sans"/>
                <a:ea typeface="Quattrocento Sans"/>
                <a:cs typeface="Quattrocento Sans"/>
                <a:sym typeface="Quattrocento Sans"/>
              </a:rPr>
              <a:t>Todas as nossas tarefas serão realizadas neste sítio. </a:t>
            </a:r>
            <a:endParaRPr b="0" i="0" sz="2000" u="none" cap="none" strike="noStrike">
              <a:solidFill>
                <a:schemeClr val="dk1"/>
              </a:solidFill>
              <a:latin typeface="Quattrocento Sans"/>
              <a:ea typeface="Quattrocento Sans"/>
              <a:cs typeface="Quattrocento Sans"/>
              <a:sym typeface="Quattrocento Sans"/>
            </a:endParaRPr>
          </a:p>
          <a:p>
            <a:pPr indent="-457200" lvl="1" marL="680720" marR="0" rtl="0" algn="l">
              <a:lnSpc>
                <a:spcPct val="90000"/>
              </a:lnSpc>
              <a:spcBef>
                <a:spcPts val="400"/>
              </a:spcBef>
              <a:spcAft>
                <a:spcPts val="0"/>
              </a:spcAft>
              <a:buClr>
                <a:schemeClr val="dk1"/>
              </a:buClr>
              <a:buSzPts val="1800"/>
              <a:buFont typeface="Noto Sans Symbols"/>
              <a:buAutoNum type="alphaLcParenR"/>
            </a:pPr>
            <a:r>
              <a:rPr b="0" i="0" lang="en-US" sz="2000" u="none" cap="none" strike="noStrike">
                <a:solidFill>
                  <a:schemeClr val="dk1"/>
                </a:solidFill>
                <a:latin typeface="Quattrocento Sans"/>
                <a:ea typeface="Quattrocento Sans"/>
                <a:cs typeface="Quattrocento Sans"/>
                <a:sym typeface="Quattrocento Sans"/>
              </a:rPr>
              <a:t>Caso você não tenha uma conta da Microsoft, crie uma em: account.microsoft.com.</a:t>
            </a:r>
            <a:endParaRPr b="0" i="0" sz="20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10"/>
          <p:cNvSpPr/>
          <p:nvPr/>
        </p:nvSpPr>
        <p:spPr>
          <a:xfrm>
            <a:off x="359760" y="2136338"/>
            <a:ext cx="11472484" cy="258532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5400">
                <a:solidFill>
                  <a:srgbClr val="FFFFFF"/>
                </a:solidFill>
                <a:latin typeface="Quattrocento Sans"/>
                <a:ea typeface="Quattrocento Sans"/>
                <a:cs typeface="Quattrocento Sans"/>
                <a:sym typeface="Quattrocento Sans"/>
              </a:rPr>
              <a:t>“Artificial Intelligence is computers doing things that we would normally think of as intelligent in humans.”</a:t>
            </a:r>
            <a:endParaRPr>
              <a:solidFill>
                <a:srgbClr val="FFFFFF"/>
              </a:solidFill>
            </a:endParaRPr>
          </a:p>
        </p:txBody>
      </p:sp>
      <p:sp>
        <p:nvSpPr>
          <p:cNvPr id="365" name="Google Shape;365;p10"/>
          <p:cNvSpPr txBox="1"/>
          <p:nvPr/>
        </p:nvSpPr>
        <p:spPr>
          <a:xfrm>
            <a:off x="5497562" y="5103869"/>
            <a:ext cx="6334800" cy="679500"/>
          </a:xfrm>
          <a:prstGeom prst="rect">
            <a:avLst/>
          </a:prstGeom>
          <a:noFill/>
          <a:ln>
            <a:noFill/>
          </a:ln>
        </p:spPr>
        <p:txBody>
          <a:bodyPr anchorCtr="0" anchor="t" bIns="89625" lIns="143400" spcFirstLastPara="1" rIns="143400" wrap="square" tIns="89625">
            <a:spAutoFit/>
          </a:bodyPr>
          <a:lstStyle/>
          <a:p>
            <a:pPr indent="0" lvl="0" marL="0" marR="0" rtl="0" algn="l">
              <a:lnSpc>
                <a:spcPct val="90000"/>
              </a:lnSpc>
              <a:spcBef>
                <a:spcPts val="0"/>
              </a:spcBef>
              <a:spcAft>
                <a:spcPts val="0"/>
              </a:spcAft>
              <a:buClr>
                <a:srgbClr val="7F7F7F"/>
              </a:buClr>
              <a:buSzPts val="3175"/>
              <a:buFont typeface="Noto Sans Symbols"/>
              <a:buNone/>
            </a:pPr>
            <a:r>
              <a:rPr lang="en-US" sz="3528">
                <a:solidFill>
                  <a:srgbClr val="FFFFFF"/>
                </a:solidFill>
                <a:latin typeface="Quattrocento Sans"/>
                <a:ea typeface="Quattrocento Sans"/>
                <a:cs typeface="Quattrocento Sans"/>
                <a:sym typeface="Quattrocento Sans"/>
              </a:rPr>
              <a:t>Rick Barazza, Microsoft</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11"/>
          <p:cNvPicPr preferRelativeResize="0"/>
          <p:nvPr/>
        </p:nvPicPr>
        <p:blipFill rotWithShape="1">
          <a:blip r:embed="rId3">
            <a:alphaModFix/>
          </a:blip>
          <a:srcRect b="0" l="0" r="0" t="0"/>
          <a:stretch/>
        </p:blipFill>
        <p:spPr>
          <a:xfrm>
            <a:off x="3779213" y="276470"/>
            <a:ext cx="4620880" cy="6248556"/>
          </a:xfrm>
          <a:prstGeom prst="rect">
            <a:avLst/>
          </a:prstGeom>
          <a:noFill/>
          <a:ln>
            <a:noFill/>
          </a:ln>
        </p:spPr>
      </p:pic>
      <p:sp>
        <p:nvSpPr>
          <p:cNvPr id="372" name="Google Shape;372;p11"/>
          <p:cNvSpPr txBox="1"/>
          <p:nvPr/>
        </p:nvSpPr>
        <p:spPr>
          <a:xfrm>
            <a:off x="1189049" y="3328800"/>
            <a:ext cx="2372400" cy="1347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100">
                <a:solidFill>
                  <a:schemeClr val="dk1"/>
                </a:solidFill>
                <a:latin typeface="Quattrocento Sans"/>
                <a:ea typeface="Quattrocento Sans"/>
                <a:cs typeface="Quattrocento Sans"/>
                <a:sym typeface="Quattrocento Sans"/>
              </a:rPr>
              <a:t>Entrada Sensorial</a:t>
            </a:r>
            <a:endParaRPr sz="500"/>
          </a:p>
        </p:txBody>
      </p:sp>
      <p:cxnSp>
        <p:nvCxnSpPr>
          <p:cNvPr id="373" name="Google Shape;373;p11"/>
          <p:cNvCxnSpPr/>
          <p:nvPr/>
        </p:nvCxnSpPr>
        <p:spPr>
          <a:xfrm>
            <a:off x="2986687" y="4002605"/>
            <a:ext cx="557069" cy="0"/>
          </a:xfrm>
          <a:prstGeom prst="straightConnector1">
            <a:avLst/>
          </a:prstGeom>
          <a:noFill/>
          <a:ln cap="flat" cmpd="sng" w="50800">
            <a:solidFill>
              <a:schemeClr val="accent1"/>
            </a:solidFill>
            <a:prstDash val="solid"/>
            <a:round/>
            <a:headEnd len="sm" w="sm" type="none"/>
            <a:tailEnd len="med" w="med" type="triangle"/>
          </a:ln>
        </p:spPr>
      </p:cxnSp>
      <p:sp>
        <p:nvSpPr>
          <p:cNvPr id="374" name="Google Shape;374;p11"/>
          <p:cNvSpPr/>
          <p:nvPr/>
        </p:nvSpPr>
        <p:spPr>
          <a:xfrm>
            <a:off x="4953550" y="1485175"/>
            <a:ext cx="2328696" cy="1678104"/>
          </a:xfrm>
          <a:prstGeom prst="cloud">
            <a:avLst/>
          </a:prstGeom>
          <a:solidFill>
            <a:srgbClr val="00B050"/>
          </a:solidFill>
          <a:ln cap="flat" cmpd="sng" w="10775">
            <a:solidFill>
              <a:srgbClr val="005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lt1"/>
                </a:solidFill>
                <a:latin typeface="Quattrocento Sans"/>
                <a:ea typeface="Quattrocento Sans"/>
                <a:cs typeface="Quattrocento Sans"/>
                <a:sym typeface="Quattrocento Sans"/>
              </a:rPr>
              <a:t>Modelo</a:t>
            </a:r>
            <a:endParaRPr sz="4000">
              <a:solidFill>
                <a:schemeClr val="lt1"/>
              </a:solidFill>
              <a:latin typeface="Quattrocento Sans"/>
              <a:ea typeface="Quattrocento Sans"/>
              <a:cs typeface="Quattrocento Sans"/>
              <a:sym typeface="Quattrocento Sans"/>
            </a:endParaRPr>
          </a:p>
        </p:txBody>
      </p:sp>
      <p:grpSp>
        <p:nvGrpSpPr>
          <p:cNvPr id="375" name="Google Shape;375;p11"/>
          <p:cNvGrpSpPr/>
          <p:nvPr/>
        </p:nvGrpSpPr>
        <p:grpSpPr>
          <a:xfrm>
            <a:off x="8543700" y="3594485"/>
            <a:ext cx="3648508" cy="720096"/>
            <a:chOff x="8544393" y="3594531"/>
            <a:chExt cx="3649544" cy="720300"/>
          </a:xfrm>
        </p:grpSpPr>
        <p:sp>
          <p:nvSpPr>
            <p:cNvPr id="376" name="Google Shape;376;p11"/>
            <p:cNvSpPr txBox="1"/>
            <p:nvPr/>
          </p:nvSpPr>
          <p:spPr>
            <a:xfrm>
              <a:off x="9148337" y="3594531"/>
              <a:ext cx="3045600" cy="72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000">
                  <a:solidFill>
                    <a:schemeClr val="dk1"/>
                  </a:solidFill>
                  <a:latin typeface="Quattrocento Sans"/>
                  <a:ea typeface="Quattrocento Sans"/>
                  <a:cs typeface="Quattrocento Sans"/>
                  <a:sym typeface="Quattrocento Sans"/>
                </a:rPr>
                <a:t>Comportamento</a:t>
              </a:r>
              <a:endParaRPr sz="400"/>
            </a:p>
          </p:txBody>
        </p:sp>
        <p:cxnSp>
          <p:nvCxnSpPr>
            <p:cNvPr id="377" name="Google Shape;377;p11"/>
            <p:cNvCxnSpPr/>
            <p:nvPr/>
          </p:nvCxnSpPr>
          <p:spPr>
            <a:xfrm>
              <a:off x="8544393" y="3882452"/>
              <a:ext cx="557227" cy="0"/>
            </a:xfrm>
            <a:prstGeom prst="straightConnector1">
              <a:avLst/>
            </a:prstGeom>
            <a:noFill/>
            <a:ln cap="flat" cmpd="sng" w="50800">
              <a:solidFill>
                <a:schemeClr val="accent1"/>
              </a:solidFill>
              <a:prstDash val="solid"/>
              <a:round/>
              <a:headEnd len="sm" w="sm" type="none"/>
              <a:tailEnd len="med" w="med" type="triangle"/>
            </a:ln>
          </p:spPr>
        </p:cxn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12"/>
          <p:cNvPicPr preferRelativeResize="0"/>
          <p:nvPr/>
        </p:nvPicPr>
        <p:blipFill rotWithShape="1">
          <a:blip r:embed="rId3">
            <a:alphaModFix/>
          </a:blip>
          <a:srcRect b="0" l="0" r="0" t="0"/>
          <a:stretch/>
        </p:blipFill>
        <p:spPr>
          <a:xfrm>
            <a:off x="3277957" y="238959"/>
            <a:ext cx="4610071" cy="6380081"/>
          </a:xfrm>
          <a:prstGeom prst="rect">
            <a:avLst/>
          </a:prstGeom>
          <a:noFill/>
          <a:ln>
            <a:noFill/>
          </a:ln>
        </p:spPr>
      </p:pic>
      <p:sp>
        <p:nvSpPr>
          <p:cNvPr id="384" name="Google Shape;384;p12"/>
          <p:cNvSpPr/>
          <p:nvPr/>
        </p:nvSpPr>
        <p:spPr>
          <a:xfrm>
            <a:off x="4440425" y="1567175"/>
            <a:ext cx="2378052" cy="1678104"/>
          </a:xfrm>
          <a:prstGeom prst="cloud">
            <a:avLst/>
          </a:prstGeom>
          <a:solidFill>
            <a:srgbClr val="001028"/>
          </a:solidFill>
          <a:ln cap="flat" cmpd="sng" w="10775">
            <a:solidFill>
              <a:srgbClr val="005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200">
                <a:solidFill>
                  <a:schemeClr val="lt1"/>
                </a:solidFill>
                <a:latin typeface="Quattrocento Sans"/>
                <a:ea typeface="Quattrocento Sans"/>
                <a:cs typeface="Quattrocento Sans"/>
                <a:sym typeface="Quattrocento Sans"/>
              </a:rPr>
              <a:t>Modelo</a:t>
            </a:r>
            <a:endParaRPr sz="4000">
              <a:solidFill>
                <a:schemeClr val="lt1"/>
              </a:solidFill>
              <a:latin typeface="Quattrocento Sans"/>
              <a:ea typeface="Quattrocento Sans"/>
              <a:cs typeface="Quattrocento Sans"/>
              <a:sym typeface="Quattrocento Sans"/>
            </a:endParaRPr>
          </a:p>
        </p:txBody>
      </p:sp>
      <p:grpSp>
        <p:nvGrpSpPr>
          <p:cNvPr id="385" name="Google Shape;385;p12"/>
          <p:cNvGrpSpPr/>
          <p:nvPr/>
        </p:nvGrpSpPr>
        <p:grpSpPr>
          <a:xfrm>
            <a:off x="8031636" y="3657267"/>
            <a:ext cx="3457643" cy="720096"/>
            <a:chOff x="8544393" y="3591340"/>
            <a:chExt cx="3458625" cy="720300"/>
          </a:xfrm>
        </p:grpSpPr>
        <p:sp>
          <p:nvSpPr>
            <p:cNvPr id="386" name="Google Shape;386;p12"/>
            <p:cNvSpPr txBox="1"/>
            <p:nvPr/>
          </p:nvSpPr>
          <p:spPr>
            <a:xfrm>
              <a:off x="9245118" y="3591340"/>
              <a:ext cx="2757900" cy="72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300">
                  <a:solidFill>
                    <a:schemeClr val="dk1"/>
                  </a:solidFill>
                  <a:latin typeface="Quattrocento Sans"/>
                  <a:ea typeface="Quattrocento Sans"/>
                  <a:cs typeface="Quattrocento Sans"/>
                  <a:sym typeface="Quattrocento Sans"/>
                </a:rPr>
                <a:t>Respostas</a:t>
              </a:r>
              <a:endParaRPr sz="700"/>
            </a:p>
          </p:txBody>
        </p:sp>
        <p:cxnSp>
          <p:nvCxnSpPr>
            <p:cNvPr id="387" name="Google Shape;387;p12"/>
            <p:cNvCxnSpPr/>
            <p:nvPr/>
          </p:nvCxnSpPr>
          <p:spPr>
            <a:xfrm>
              <a:off x="8544393" y="3882452"/>
              <a:ext cx="557227" cy="0"/>
            </a:xfrm>
            <a:prstGeom prst="straightConnector1">
              <a:avLst/>
            </a:prstGeom>
            <a:noFill/>
            <a:ln cap="flat" cmpd="sng" w="50800">
              <a:solidFill>
                <a:schemeClr val="accent1"/>
              </a:solidFill>
              <a:prstDash val="solid"/>
              <a:round/>
              <a:headEnd len="sm" w="sm" type="none"/>
              <a:tailEnd len="med" w="med" type="triangle"/>
            </a:ln>
          </p:spPr>
        </p:cxnSp>
      </p:grpSp>
      <p:grpSp>
        <p:nvGrpSpPr>
          <p:cNvPr id="388" name="Google Shape;388;p12"/>
          <p:cNvGrpSpPr/>
          <p:nvPr/>
        </p:nvGrpSpPr>
        <p:grpSpPr>
          <a:xfrm>
            <a:off x="1204248" y="3657217"/>
            <a:ext cx="2757118" cy="720096"/>
            <a:chOff x="1715069" y="3642674"/>
            <a:chExt cx="2757900" cy="720300"/>
          </a:xfrm>
        </p:grpSpPr>
        <p:sp>
          <p:nvSpPr>
            <p:cNvPr id="389" name="Google Shape;389;p12"/>
            <p:cNvSpPr txBox="1"/>
            <p:nvPr/>
          </p:nvSpPr>
          <p:spPr>
            <a:xfrm>
              <a:off x="1715069" y="3642674"/>
              <a:ext cx="2757900" cy="720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300">
                  <a:solidFill>
                    <a:schemeClr val="dk1"/>
                  </a:solidFill>
                  <a:latin typeface="Quattrocento Sans"/>
                  <a:ea typeface="Quattrocento Sans"/>
                  <a:cs typeface="Quattrocento Sans"/>
                  <a:sym typeface="Quattrocento Sans"/>
                </a:rPr>
                <a:t>Dados</a:t>
              </a:r>
              <a:endParaRPr sz="700"/>
            </a:p>
          </p:txBody>
        </p:sp>
        <p:cxnSp>
          <p:nvCxnSpPr>
            <p:cNvPr id="390" name="Google Shape;390;p12"/>
            <p:cNvCxnSpPr/>
            <p:nvPr/>
          </p:nvCxnSpPr>
          <p:spPr>
            <a:xfrm>
              <a:off x="2985803" y="4002768"/>
              <a:ext cx="557227" cy="0"/>
            </a:xfrm>
            <a:prstGeom prst="straightConnector1">
              <a:avLst/>
            </a:prstGeom>
            <a:noFill/>
            <a:ln cap="flat" cmpd="sng" w="50800">
              <a:solidFill>
                <a:schemeClr val="accent1"/>
              </a:solidFill>
              <a:prstDash val="solid"/>
              <a:round/>
              <a:headEnd len="sm" w="sm" type="none"/>
              <a:tailEnd len="med" w="med" type="triangle"/>
            </a:ln>
          </p:spPr>
        </p:cxn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3"/>
          <p:cNvSpPr/>
          <p:nvPr/>
        </p:nvSpPr>
        <p:spPr>
          <a:xfrm>
            <a:off x="3617332" y="2902591"/>
            <a:ext cx="2028642" cy="852697"/>
          </a:xfrm>
          <a:prstGeom prst="stripedRightArrow">
            <a:avLst>
              <a:gd fmla="val 50000" name="adj1"/>
              <a:gd fmla="val 50000" name="adj2"/>
            </a:avLst>
          </a:prstGeom>
          <a:solidFill>
            <a:srgbClr val="00183C"/>
          </a:solidFill>
          <a:ln cap="flat" cmpd="sng" w="10775">
            <a:solidFill>
              <a:srgbClr val="005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Quattrocento Sans"/>
                <a:ea typeface="Quattrocento Sans"/>
                <a:cs typeface="Quattrocento Sans"/>
                <a:sym typeface="Quattrocento Sans"/>
              </a:rPr>
              <a:t>Algoritmo</a:t>
            </a:r>
            <a:endParaRPr/>
          </a:p>
        </p:txBody>
      </p:sp>
      <p:sp>
        <p:nvSpPr>
          <p:cNvPr id="397" name="Google Shape;397;p13"/>
          <p:cNvSpPr/>
          <p:nvPr/>
        </p:nvSpPr>
        <p:spPr>
          <a:xfrm>
            <a:off x="7177551" y="2053838"/>
            <a:ext cx="96979" cy="291221"/>
          </a:xfrm>
          <a:prstGeom prst="downArrow">
            <a:avLst>
              <a:gd fmla="val 50000" name="adj1"/>
              <a:gd fmla="val 50000" name="adj2"/>
            </a:avLst>
          </a:prstGeom>
          <a:solidFill>
            <a:schemeClr val="accent1"/>
          </a:solidFill>
          <a:ln cap="flat" cmpd="sng" w="10775">
            <a:solidFill>
              <a:srgbClr val="005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398" name="Google Shape;398;p13"/>
          <p:cNvSpPr/>
          <p:nvPr/>
        </p:nvSpPr>
        <p:spPr>
          <a:xfrm>
            <a:off x="6185629" y="2548878"/>
            <a:ext cx="2224800" cy="1538100"/>
          </a:xfrm>
          <a:prstGeom prst="diamond">
            <a:avLst/>
          </a:prstGeom>
          <a:solidFill>
            <a:srgbClr val="001028"/>
          </a:solidFill>
          <a:ln cap="flat" cmpd="sng" w="10775">
            <a:solidFill>
              <a:srgbClr val="005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136">
              <a:solidFill>
                <a:schemeClr val="lt1"/>
              </a:solidFill>
              <a:latin typeface="Quattrocento Sans"/>
              <a:ea typeface="Quattrocento Sans"/>
              <a:cs typeface="Quattrocento Sans"/>
              <a:sym typeface="Quattrocento Sans"/>
            </a:endParaRPr>
          </a:p>
        </p:txBody>
      </p:sp>
      <p:sp>
        <p:nvSpPr>
          <p:cNvPr id="399" name="Google Shape;399;p13"/>
          <p:cNvSpPr/>
          <p:nvPr/>
        </p:nvSpPr>
        <p:spPr>
          <a:xfrm>
            <a:off x="6549784" y="3013227"/>
            <a:ext cx="1598515" cy="57490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600">
                <a:solidFill>
                  <a:schemeClr val="lt1"/>
                </a:solidFill>
                <a:latin typeface="Quattrocento Sans"/>
                <a:ea typeface="Quattrocento Sans"/>
                <a:cs typeface="Quattrocento Sans"/>
                <a:sym typeface="Quattrocento Sans"/>
              </a:rPr>
              <a:t>Doente?</a:t>
            </a:r>
            <a:endParaRPr/>
          </a:p>
        </p:txBody>
      </p:sp>
      <p:grpSp>
        <p:nvGrpSpPr>
          <p:cNvPr id="400" name="Google Shape;400;p13"/>
          <p:cNvGrpSpPr/>
          <p:nvPr/>
        </p:nvGrpSpPr>
        <p:grpSpPr>
          <a:xfrm>
            <a:off x="4670076" y="6246625"/>
            <a:ext cx="5377727" cy="319384"/>
            <a:chOff x="4763514" y="6371793"/>
            <a:chExt cx="5486340" cy="325834"/>
          </a:xfrm>
        </p:grpSpPr>
        <p:sp>
          <p:nvSpPr>
            <p:cNvPr id="401" name="Google Shape;401;p13"/>
            <p:cNvSpPr/>
            <p:nvPr/>
          </p:nvSpPr>
          <p:spPr>
            <a:xfrm rot="5400000">
              <a:off x="7345670" y="3793443"/>
              <a:ext cx="322028" cy="5486340"/>
            </a:xfrm>
            <a:prstGeom prst="rect">
              <a:avLst/>
            </a:prstGeom>
            <a:solidFill>
              <a:srgbClr val="C7C7C7"/>
            </a:solidFill>
            <a:ln cap="flat" cmpd="sng" w="10775">
              <a:solidFill>
                <a:srgbClr val="0057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402" name="Google Shape;402;p13"/>
            <p:cNvCxnSpPr/>
            <p:nvPr/>
          </p:nvCxnSpPr>
          <p:spPr>
            <a:xfrm>
              <a:off x="5220709" y="6375598"/>
              <a:ext cx="0" cy="118182"/>
            </a:xfrm>
            <a:prstGeom prst="straightConnector1">
              <a:avLst/>
            </a:prstGeom>
            <a:noFill/>
            <a:ln cap="flat" cmpd="sng" w="25400">
              <a:solidFill>
                <a:schemeClr val="dk1"/>
              </a:solidFill>
              <a:prstDash val="solid"/>
              <a:round/>
              <a:headEnd len="sm" w="sm" type="none"/>
              <a:tailEnd len="sm" w="sm" type="none"/>
            </a:ln>
          </p:spPr>
        </p:cxnSp>
        <p:cxnSp>
          <p:nvCxnSpPr>
            <p:cNvPr id="403" name="Google Shape;403;p13"/>
            <p:cNvCxnSpPr/>
            <p:nvPr/>
          </p:nvCxnSpPr>
          <p:spPr>
            <a:xfrm>
              <a:off x="5677904" y="6375598"/>
              <a:ext cx="0" cy="118182"/>
            </a:xfrm>
            <a:prstGeom prst="straightConnector1">
              <a:avLst/>
            </a:prstGeom>
            <a:noFill/>
            <a:ln cap="flat" cmpd="sng" w="25400">
              <a:solidFill>
                <a:schemeClr val="dk1"/>
              </a:solidFill>
              <a:prstDash val="solid"/>
              <a:round/>
              <a:headEnd len="sm" w="sm" type="none"/>
              <a:tailEnd len="sm" w="sm" type="none"/>
            </a:ln>
          </p:spPr>
        </p:cxnSp>
        <p:cxnSp>
          <p:nvCxnSpPr>
            <p:cNvPr id="404" name="Google Shape;404;p13"/>
            <p:cNvCxnSpPr/>
            <p:nvPr/>
          </p:nvCxnSpPr>
          <p:spPr>
            <a:xfrm>
              <a:off x="6135099" y="6375598"/>
              <a:ext cx="0" cy="118182"/>
            </a:xfrm>
            <a:prstGeom prst="straightConnector1">
              <a:avLst/>
            </a:prstGeom>
            <a:noFill/>
            <a:ln cap="flat" cmpd="sng" w="25400">
              <a:solidFill>
                <a:schemeClr val="dk1"/>
              </a:solidFill>
              <a:prstDash val="solid"/>
              <a:round/>
              <a:headEnd len="sm" w="sm" type="none"/>
              <a:tailEnd len="sm" w="sm" type="none"/>
            </a:ln>
          </p:spPr>
        </p:cxnSp>
        <p:cxnSp>
          <p:nvCxnSpPr>
            <p:cNvPr id="405" name="Google Shape;405;p13"/>
            <p:cNvCxnSpPr/>
            <p:nvPr/>
          </p:nvCxnSpPr>
          <p:spPr>
            <a:xfrm>
              <a:off x="6592294" y="6375598"/>
              <a:ext cx="0" cy="118182"/>
            </a:xfrm>
            <a:prstGeom prst="straightConnector1">
              <a:avLst/>
            </a:prstGeom>
            <a:noFill/>
            <a:ln cap="flat" cmpd="sng" w="25400">
              <a:solidFill>
                <a:schemeClr val="dk1"/>
              </a:solidFill>
              <a:prstDash val="solid"/>
              <a:round/>
              <a:headEnd len="sm" w="sm" type="none"/>
              <a:tailEnd len="sm" w="sm" type="none"/>
            </a:ln>
          </p:spPr>
        </p:cxnSp>
        <p:cxnSp>
          <p:nvCxnSpPr>
            <p:cNvPr id="406" name="Google Shape;406;p13"/>
            <p:cNvCxnSpPr/>
            <p:nvPr/>
          </p:nvCxnSpPr>
          <p:spPr>
            <a:xfrm>
              <a:off x="7049489" y="6375598"/>
              <a:ext cx="0" cy="118182"/>
            </a:xfrm>
            <a:prstGeom prst="straightConnector1">
              <a:avLst/>
            </a:prstGeom>
            <a:noFill/>
            <a:ln cap="flat" cmpd="sng" w="25400">
              <a:solidFill>
                <a:schemeClr val="dk1"/>
              </a:solidFill>
              <a:prstDash val="solid"/>
              <a:round/>
              <a:headEnd len="sm" w="sm" type="none"/>
              <a:tailEnd len="sm" w="sm" type="none"/>
            </a:ln>
          </p:spPr>
        </p:cxnSp>
        <p:cxnSp>
          <p:nvCxnSpPr>
            <p:cNvPr id="407" name="Google Shape;407;p13"/>
            <p:cNvCxnSpPr/>
            <p:nvPr/>
          </p:nvCxnSpPr>
          <p:spPr>
            <a:xfrm>
              <a:off x="7506684" y="6375598"/>
              <a:ext cx="0" cy="118182"/>
            </a:xfrm>
            <a:prstGeom prst="straightConnector1">
              <a:avLst/>
            </a:prstGeom>
            <a:noFill/>
            <a:ln cap="flat" cmpd="sng" w="25400">
              <a:solidFill>
                <a:schemeClr val="dk1"/>
              </a:solidFill>
              <a:prstDash val="solid"/>
              <a:round/>
              <a:headEnd len="sm" w="sm" type="none"/>
              <a:tailEnd len="sm" w="sm" type="none"/>
            </a:ln>
          </p:spPr>
        </p:cxnSp>
        <p:cxnSp>
          <p:nvCxnSpPr>
            <p:cNvPr id="408" name="Google Shape;408;p13"/>
            <p:cNvCxnSpPr/>
            <p:nvPr/>
          </p:nvCxnSpPr>
          <p:spPr>
            <a:xfrm>
              <a:off x="7963879" y="6375598"/>
              <a:ext cx="0" cy="118182"/>
            </a:xfrm>
            <a:prstGeom prst="straightConnector1">
              <a:avLst/>
            </a:prstGeom>
            <a:noFill/>
            <a:ln cap="flat" cmpd="sng" w="25400">
              <a:solidFill>
                <a:schemeClr val="dk1"/>
              </a:solidFill>
              <a:prstDash val="solid"/>
              <a:round/>
              <a:headEnd len="sm" w="sm" type="none"/>
              <a:tailEnd len="sm" w="sm" type="none"/>
            </a:ln>
          </p:spPr>
        </p:cxnSp>
        <p:cxnSp>
          <p:nvCxnSpPr>
            <p:cNvPr id="409" name="Google Shape;409;p13"/>
            <p:cNvCxnSpPr/>
            <p:nvPr/>
          </p:nvCxnSpPr>
          <p:spPr>
            <a:xfrm>
              <a:off x="8421074" y="6375598"/>
              <a:ext cx="0" cy="118182"/>
            </a:xfrm>
            <a:prstGeom prst="straightConnector1">
              <a:avLst/>
            </a:prstGeom>
            <a:noFill/>
            <a:ln cap="flat" cmpd="sng" w="25400">
              <a:solidFill>
                <a:schemeClr val="dk1"/>
              </a:solidFill>
              <a:prstDash val="solid"/>
              <a:round/>
              <a:headEnd len="sm" w="sm" type="none"/>
              <a:tailEnd len="sm" w="sm" type="none"/>
            </a:ln>
          </p:spPr>
        </p:cxnSp>
        <p:cxnSp>
          <p:nvCxnSpPr>
            <p:cNvPr id="410" name="Google Shape;410;p13"/>
            <p:cNvCxnSpPr/>
            <p:nvPr/>
          </p:nvCxnSpPr>
          <p:spPr>
            <a:xfrm>
              <a:off x="8878269" y="6375597"/>
              <a:ext cx="0" cy="118182"/>
            </a:xfrm>
            <a:prstGeom prst="straightConnector1">
              <a:avLst/>
            </a:prstGeom>
            <a:noFill/>
            <a:ln cap="flat" cmpd="sng" w="25400">
              <a:solidFill>
                <a:schemeClr val="dk1"/>
              </a:solidFill>
              <a:prstDash val="solid"/>
              <a:round/>
              <a:headEnd len="sm" w="sm" type="none"/>
              <a:tailEnd len="sm" w="sm" type="none"/>
            </a:ln>
          </p:spPr>
        </p:cxnSp>
        <p:cxnSp>
          <p:nvCxnSpPr>
            <p:cNvPr id="411" name="Google Shape;411;p13"/>
            <p:cNvCxnSpPr/>
            <p:nvPr/>
          </p:nvCxnSpPr>
          <p:spPr>
            <a:xfrm>
              <a:off x="9335464" y="6375597"/>
              <a:ext cx="0" cy="118182"/>
            </a:xfrm>
            <a:prstGeom prst="straightConnector1">
              <a:avLst/>
            </a:prstGeom>
            <a:noFill/>
            <a:ln cap="flat" cmpd="sng" w="25400">
              <a:solidFill>
                <a:schemeClr val="dk1"/>
              </a:solidFill>
              <a:prstDash val="solid"/>
              <a:round/>
              <a:headEnd len="sm" w="sm" type="none"/>
              <a:tailEnd len="sm" w="sm" type="none"/>
            </a:ln>
          </p:spPr>
        </p:cxnSp>
        <p:cxnSp>
          <p:nvCxnSpPr>
            <p:cNvPr id="412" name="Google Shape;412;p13"/>
            <p:cNvCxnSpPr/>
            <p:nvPr/>
          </p:nvCxnSpPr>
          <p:spPr>
            <a:xfrm>
              <a:off x="9792659" y="6375597"/>
              <a:ext cx="0" cy="118182"/>
            </a:xfrm>
            <a:prstGeom prst="straightConnector1">
              <a:avLst/>
            </a:prstGeom>
            <a:noFill/>
            <a:ln cap="flat" cmpd="sng" w="25400">
              <a:solidFill>
                <a:schemeClr val="dk1"/>
              </a:solidFill>
              <a:prstDash val="solid"/>
              <a:round/>
              <a:headEnd len="sm" w="sm" type="none"/>
              <a:tailEnd len="sm" w="sm" type="none"/>
            </a:ln>
          </p:spPr>
        </p:cxnSp>
        <p:cxnSp>
          <p:nvCxnSpPr>
            <p:cNvPr id="413" name="Google Shape;413;p13"/>
            <p:cNvCxnSpPr/>
            <p:nvPr/>
          </p:nvCxnSpPr>
          <p:spPr>
            <a:xfrm>
              <a:off x="4992112"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414" name="Google Shape;414;p13"/>
            <p:cNvCxnSpPr/>
            <p:nvPr/>
          </p:nvCxnSpPr>
          <p:spPr>
            <a:xfrm>
              <a:off x="5068311"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415" name="Google Shape;415;p13"/>
            <p:cNvCxnSpPr/>
            <p:nvPr/>
          </p:nvCxnSpPr>
          <p:spPr>
            <a:xfrm>
              <a:off x="5144510"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16" name="Google Shape;416;p13"/>
            <p:cNvCxnSpPr/>
            <p:nvPr/>
          </p:nvCxnSpPr>
          <p:spPr>
            <a:xfrm>
              <a:off x="4915912"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17" name="Google Shape;417;p13"/>
            <p:cNvCxnSpPr/>
            <p:nvPr/>
          </p:nvCxnSpPr>
          <p:spPr>
            <a:xfrm>
              <a:off x="4839713"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18" name="Google Shape;418;p13"/>
            <p:cNvCxnSpPr/>
            <p:nvPr/>
          </p:nvCxnSpPr>
          <p:spPr>
            <a:xfrm>
              <a:off x="5449307"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419" name="Google Shape;419;p13"/>
            <p:cNvCxnSpPr/>
            <p:nvPr/>
          </p:nvCxnSpPr>
          <p:spPr>
            <a:xfrm>
              <a:off x="5525506"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420" name="Google Shape;420;p13"/>
            <p:cNvCxnSpPr/>
            <p:nvPr/>
          </p:nvCxnSpPr>
          <p:spPr>
            <a:xfrm>
              <a:off x="5601705"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21" name="Google Shape;421;p13"/>
            <p:cNvCxnSpPr/>
            <p:nvPr/>
          </p:nvCxnSpPr>
          <p:spPr>
            <a:xfrm>
              <a:off x="5373107"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22" name="Google Shape;422;p13"/>
            <p:cNvCxnSpPr/>
            <p:nvPr/>
          </p:nvCxnSpPr>
          <p:spPr>
            <a:xfrm>
              <a:off x="5296908"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23" name="Google Shape;423;p13"/>
            <p:cNvCxnSpPr/>
            <p:nvPr/>
          </p:nvCxnSpPr>
          <p:spPr>
            <a:xfrm>
              <a:off x="5906502"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424" name="Google Shape;424;p13"/>
            <p:cNvCxnSpPr/>
            <p:nvPr/>
          </p:nvCxnSpPr>
          <p:spPr>
            <a:xfrm>
              <a:off x="5982701"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425" name="Google Shape;425;p13"/>
            <p:cNvCxnSpPr/>
            <p:nvPr/>
          </p:nvCxnSpPr>
          <p:spPr>
            <a:xfrm>
              <a:off x="6058900"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26" name="Google Shape;426;p13"/>
            <p:cNvCxnSpPr/>
            <p:nvPr/>
          </p:nvCxnSpPr>
          <p:spPr>
            <a:xfrm>
              <a:off x="5830302"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27" name="Google Shape;427;p13"/>
            <p:cNvCxnSpPr/>
            <p:nvPr/>
          </p:nvCxnSpPr>
          <p:spPr>
            <a:xfrm>
              <a:off x="5754103"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28" name="Google Shape;428;p13"/>
            <p:cNvCxnSpPr/>
            <p:nvPr/>
          </p:nvCxnSpPr>
          <p:spPr>
            <a:xfrm>
              <a:off x="6363697"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429" name="Google Shape;429;p13"/>
            <p:cNvCxnSpPr/>
            <p:nvPr/>
          </p:nvCxnSpPr>
          <p:spPr>
            <a:xfrm>
              <a:off x="6439896"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430" name="Google Shape;430;p13"/>
            <p:cNvCxnSpPr/>
            <p:nvPr/>
          </p:nvCxnSpPr>
          <p:spPr>
            <a:xfrm>
              <a:off x="6516095"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31" name="Google Shape;431;p13"/>
            <p:cNvCxnSpPr/>
            <p:nvPr/>
          </p:nvCxnSpPr>
          <p:spPr>
            <a:xfrm>
              <a:off x="6287497"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32" name="Google Shape;432;p13"/>
            <p:cNvCxnSpPr/>
            <p:nvPr/>
          </p:nvCxnSpPr>
          <p:spPr>
            <a:xfrm>
              <a:off x="6211298"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33" name="Google Shape;433;p13"/>
            <p:cNvCxnSpPr/>
            <p:nvPr/>
          </p:nvCxnSpPr>
          <p:spPr>
            <a:xfrm>
              <a:off x="6807528"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434" name="Google Shape;434;p13"/>
            <p:cNvCxnSpPr/>
            <p:nvPr/>
          </p:nvCxnSpPr>
          <p:spPr>
            <a:xfrm>
              <a:off x="6883727"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435" name="Google Shape;435;p13"/>
            <p:cNvCxnSpPr/>
            <p:nvPr/>
          </p:nvCxnSpPr>
          <p:spPr>
            <a:xfrm>
              <a:off x="6959927"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36" name="Google Shape;436;p13"/>
            <p:cNvCxnSpPr/>
            <p:nvPr/>
          </p:nvCxnSpPr>
          <p:spPr>
            <a:xfrm>
              <a:off x="6731329"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37" name="Google Shape;437;p13"/>
            <p:cNvCxnSpPr/>
            <p:nvPr/>
          </p:nvCxnSpPr>
          <p:spPr>
            <a:xfrm>
              <a:off x="6655130"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38" name="Google Shape;438;p13"/>
            <p:cNvCxnSpPr/>
            <p:nvPr/>
          </p:nvCxnSpPr>
          <p:spPr>
            <a:xfrm>
              <a:off x="7264723"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439" name="Google Shape;439;p13"/>
            <p:cNvCxnSpPr/>
            <p:nvPr/>
          </p:nvCxnSpPr>
          <p:spPr>
            <a:xfrm>
              <a:off x="7340922"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440" name="Google Shape;440;p13"/>
            <p:cNvCxnSpPr/>
            <p:nvPr/>
          </p:nvCxnSpPr>
          <p:spPr>
            <a:xfrm>
              <a:off x="7417122"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41" name="Google Shape;441;p13"/>
            <p:cNvCxnSpPr/>
            <p:nvPr/>
          </p:nvCxnSpPr>
          <p:spPr>
            <a:xfrm>
              <a:off x="7188524"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42" name="Google Shape;442;p13"/>
            <p:cNvCxnSpPr/>
            <p:nvPr/>
          </p:nvCxnSpPr>
          <p:spPr>
            <a:xfrm>
              <a:off x="7112325"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43" name="Google Shape;443;p13"/>
            <p:cNvCxnSpPr/>
            <p:nvPr/>
          </p:nvCxnSpPr>
          <p:spPr>
            <a:xfrm>
              <a:off x="7721918"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444" name="Google Shape;444;p13"/>
            <p:cNvCxnSpPr/>
            <p:nvPr/>
          </p:nvCxnSpPr>
          <p:spPr>
            <a:xfrm>
              <a:off x="7798117"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445" name="Google Shape;445;p13"/>
            <p:cNvCxnSpPr/>
            <p:nvPr/>
          </p:nvCxnSpPr>
          <p:spPr>
            <a:xfrm>
              <a:off x="7874317"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46" name="Google Shape;446;p13"/>
            <p:cNvCxnSpPr/>
            <p:nvPr/>
          </p:nvCxnSpPr>
          <p:spPr>
            <a:xfrm>
              <a:off x="7645719"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47" name="Google Shape;447;p13"/>
            <p:cNvCxnSpPr/>
            <p:nvPr/>
          </p:nvCxnSpPr>
          <p:spPr>
            <a:xfrm>
              <a:off x="7569520"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48" name="Google Shape;448;p13"/>
            <p:cNvCxnSpPr/>
            <p:nvPr/>
          </p:nvCxnSpPr>
          <p:spPr>
            <a:xfrm>
              <a:off x="8179113"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449" name="Google Shape;449;p13"/>
            <p:cNvCxnSpPr/>
            <p:nvPr/>
          </p:nvCxnSpPr>
          <p:spPr>
            <a:xfrm>
              <a:off x="8255312"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450" name="Google Shape;450;p13"/>
            <p:cNvCxnSpPr/>
            <p:nvPr/>
          </p:nvCxnSpPr>
          <p:spPr>
            <a:xfrm>
              <a:off x="8331512"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51" name="Google Shape;451;p13"/>
            <p:cNvCxnSpPr/>
            <p:nvPr/>
          </p:nvCxnSpPr>
          <p:spPr>
            <a:xfrm>
              <a:off x="8102914"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52" name="Google Shape;452;p13"/>
            <p:cNvCxnSpPr/>
            <p:nvPr/>
          </p:nvCxnSpPr>
          <p:spPr>
            <a:xfrm>
              <a:off x="8026715"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53" name="Google Shape;453;p13"/>
            <p:cNvCxnSpPr/>
            <p:nvPr/>
          </p:nvCxnSpPr>
          <p:spPr>
            <a:xfrm>
              <a:off x="8649672"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454" name="Google Shape;454;p13"/>
            <p:cNvCxnSpPr/>
            <p:nvPr/>
          </p:nvCxnSpPr>
          <p:spPr>
            <a:xfrm>
              <a:off x="8725871"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455" name="Google Shape;455;p13"/>
            <p:cNvCxnSpPr/>
            <p:nvPr/>
          </p:nvCxnSpPr>
          <p:spPr>
            <a:xfrm>
              <a:off x="8802070"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56" name="Google Shape;456;p13"/>
            <p:cNvCxnSpPr/>
            <p:nvPr/>
          </p:nvCxnSpPr>
          <p:spPr>
            <a:xfrm>
              <a:off x="8573472"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57" name="Google Shape;457;p13"/>
            <p:cNvCxnSpPr/>
            <p:nvPr/>
          </p:nvCxnSpPr>
          <p:spPr>
            <a:xfrm>
              <a:off x="8497273"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58" name="Google Shape;458;p13"/>
            <p:cNvCxnSpPr/>
            <p:nvPr/>
          </p:nvCxnSpPr>
          <p:spPr>
            <a:xfrm>
              <a:off x="9106867"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459" name="Google Shape;459;p13"/>
            <p:cNvCxnSpPr/>
            <p:nvPr/>
          </p:nvCxnSpPr>
          <p:spPr>
            <a:xfrm>
              <a:off x="9183066"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460" name="Google Shape;460;p13"/>
            <p:cNvCxnSpPr/>
            <p:nvPr/>
          </p:nvCxnSpPr>
          <p:spPr>
            <a:xfrm>
              <a:off x="9259265"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61" name="Google Shape;461;p13"/>
            <p:cNvCxnSpPr/>
            <p:nvPr/>
          </p:nvCxnSpPr>
          <p:spPr>
            <a:xfrm>
              <a:off x="9030667"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62" name="Google Shape;462;p13"/>
            <p:cNvCxnSpPr/>
            <p:nvPr/>
          </p:nvCxnSpPr>
          <p:spPr>
            <a:xfrm>
              <a:off x="8954468"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63" name="Google Shape;463;p13"/>
            <p:cNvCxnSpPr/>
            <p:nvPr/>
          </p:nvCxnSpPr>
          <p:spPr>
            <a:xfrm>
              <a:off x="9564062"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464" name="Google Shape;464;p13"/>
            <p:cNvCxnSpPr/>
            <p:nvPr/>
          </p:nvCxnSpPr>
          <p:spPr>
            <a:xfrm>
              <a:off x="9640261"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465" name="Google Shape;465;p13"/>
            <p:cNvCxnSpPr/>
            <p:nvPr/>
          </p:nvCxnSpPr>
          <p:spPr>
            <a:xfrm>
              <a:off x="9716460"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66" name="Google Shape;466;p13"/>
            <p:cNvCxnSpPr/>
            <p:nvPr/>
          </p:nvCxnSpPr>
          <p:spPr>
            <a:xfrm>
              <a:off x="9487862"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67" name="Google Shape;467;p13"/>
            <p:cNvCxnSpPr/>
            <p:nvPr/>
          </p:nvCxnSpPr>
          <p:spPr>
            <a:xfrm>
              <a:off x="9411663"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68" name="Google Shape;468;p13"/>
            <p:cNvCxnSpPr/>
            <p:nvPr/>
          </p:nvCxnSpPr>
          <p:spPr>
            <a:xfrm>
              <a:off x="10021257" y="6375597"/>
              <a:ext cx="0" cy="45752"/>
            </a:xfrm>
            <a:prstGeom prst="straightConnector1">
              <a:avLst/>
            </a:prstGeom>
            <a:noFill/>
            <a:ln cap="flat" cmpd="sng" w="9525">
              <a:solidFill>
                <a:schemeClr val="dk1"/>
              </a:solidFill>
              <a:prstDash val="solid"/>
              <a:round/>
              <a:headEnd len="sm" w="sm" type="none"/>
              <a:tailEnd len="sm" w="sm" type="none"/>
            </a:ln>
          </p:spPr>
        </p:cxnSp>
        <p:cxnSp>
          <p:nvCxnSpPr>
            <p:cNvPr id="469" name="Google Shape;469;p13"/>
            <p:cNvCxnSpPr/>
            <p:nvPr/>
          </p:nvCxnSpPr>
          <p:spPr>
            <a:xfrm>
              <a:off x="10097456" y="6371793"/>
              <a:ext cx="0" cy="49556"/>
            </a:xfrm>
            <a:prstGeom prst="straightConnector1">
              <a:avLst/>
            </a:prstGeom>
            <a:noFill/>
            <a:ln cap="flat" cmpd="sng" w="9525">
              <a:solidFill>
                <a:schemeClr val="dk1"/>
              </a:solidFill>
              <a:prstDash val="solid"/>
              <a:round/>
              <a:headEnd len="sm" w="sm" type="none"/>
              <a:tailEnd len="sm" w="sm" type="none"/>
            </a:ln>
          </p:spPr>
        </p:cxnSp>
        <p:cxnSp>
          <p:nvCxnSpPr>
            <p:cNvPr id="470" name="Google Shape;470;p13"/>
            <p:cNvCxnSpPr/>
            <p:nvPr/>
          </p:nvCxnSpPr>
          <p:spPr>
            <a:xfrm>
              <a:off x="10173655"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71" name="Google Shape;471;p13"/>
            <p:cNvCxnSpPr/>
            <p:nvPr/>
          </p:nvCxnSpPr>
          <p:spPr>
            <a:xfrm>
              <a:off x="9945057" y="6371793"/>
              <a:ext cx="0" cy="45752"/>
            </a:xfrm>
            <a:prstGeom prst="straightConnector1">
              <a:avLst/>
            </a:prstGeom>
            <a:noFill/>
            <a:ln cap="flat" cmpd="sng" w="9525">
              <a:solidFill>
                <a:schemeClr val="dk1"/>
              </a:solidFill>
              <a:prstDash val="solid"/>
              <a:round/>
              <a:headEnd len="sm" w="sm" type="none"/>
              <a:tailEnd len="sm" w="sm" type="none"/>
            </a:ln>
          </p:spPr>
        </p:cxnSp>
        <p:cxnSp>
          <p:nvCxnSpPr>
            <p:cNvPr id="472" name="Google Shape;472;p13"/>
            <p:cNvCxnSpPr/>
            <p:nvPr/>
          </p:nvCxnSpPr>
          <p:spPr>
            <a:xfrm>
              <a:off x="9868858" y="6371793"/>
              <a:ext cx="0" cy="45752"/>
            </a:xfrm>
            <a:prstGeom prst="straightConnector1">
              <a:avLst/>
            </a:prstGeom>
            <a:noFill/>
            <a:ln cap="flat" cmpd="sng" w="9525">
              <a:solidFill>
                <a:schemeClr val="dk1"/>
              </a:solidFill>
              <a:prstDash val="solid"/>
              <a:round/>
              <a:headEnd len="sm" w="sm" type="none"/>
              <a:tailEnd len="sm" w="sm" type="none"/>
            </a:ln>
          </p:spPr>
        </p:cxnSp>
      </p:grpSp>
      <p:grpSp>
        <p:nvGrpSpPr>
          <p:cNvPr id="473" name="Google Shape;473;p13"/>
          <p:cNvGrpSpPr/>
          <p:nvPr/>
        </p:nvGrpSpPr>
        <p:grpSpPr>
          <a:xfrm>
            <a:off x="1540806" y="2373341"/>
            <a:ext cx="1529331" cy="1807711"/>
            <a:chOff x="1280529" y="2094773"/>
            <a:chExt cx="1560219" cy="1844220"/>
          </a:xfrm>
        </p:grpSpPr>
        <p:sp>
          <p:nvSpPr>
            <p:cNvPr id="474" name="Google Shape;474;p13"/>
            <p:cNvSpPr/>
            <p:nvPr/>
          </p:nvSpPr>
          <p:spPr>
            <a:xfrm>
              <a:off x="1654226" y="2212932"/>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75" name="Google Shape;475;p13"/>
            <p:cNvSpPr/>
            <p:nvPr/>
          </p:nvSpPr>
          <p:spPr>
            <a:xfrm>
              <a:off x="1608509" y="2556499"/>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76" name="Google Shape;476;p13"/>
            <p:cNvSpPr/>
            <p:nvPr/>
          </p:nvSpPr>
          <p:spPr>
            <a:xfrm>
              <a:off x="2248584" y="2282182"/>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77" name="Google Shape;477;p13"/>
            <p:cNvSpPr/>
            <p:nvPr/>
          </p:nvSpPr>
          <p:spPr>
            <a:xfrm>
              <a:off x="1920604" y="2487249"/>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78" name="Google Shape;478;p13"/>
            <p:cNvSpPr/>
            <p:nvPr/>
          </p:nvSpPr>
          <p:spPr>
            <a:xfrm>
              <a:off x="2248584" y="2665095"/>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79" name="Google Shape;479;p13"/>
            <p:cNvSpPr/>
            <p:nvPr/>
          </p:nvSpPr>
          <p:spPr>
            <a:xfrm>
              <a:off x="1876964" y="2898724"/>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80" name="Google Shape;480;p13"/>
            <p:cNvSpPr/>
            <p:nvPr/>
          </p:nvSpPr>
          <p:spPr>
            <a:xfrm>
              <a:off x="1465488" y="2916461"/>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81" name="Google Shape;481;p13"/>
            <p:cNvSpPr/>
            <p:nvPr/>
          </p:nvSpPr>
          <p:spPr>
            <a:xfrm>
              <a:off x="2199450" y="301688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82" name="Google Shape;482;p13"/>
            <p:cNvSpPr/>
            <p:nvPr/>
          </p:nvSpPr>
          <p:spPr>
            <a:xfrm>
              <a:off x="1695310" y="3185166"/>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83" name="Google Shape;483;p13"/>
            <p:cNvSpPr/>
            <p:nvPr/>
          </p:nvSpPr>
          <p:spPr>
            <a:xfrm>
              <a:off x="2003643" y="3322324"/>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84" name="Google Shape;484;p13"/>
            <p:cNvSpPr/>
            <p:nvPr/>
          </p:nvSpPr>
          <p:spPr>
            <a:xfrm>
              <a:off x="2003643" y="209477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85" name="Google Shape;485;p13"/>
            <p:cNvSpPr/>
            <p:nvPr/>
          </p:nvSpPr>
          <p:spPr>
            <a:xfrm>
              <a:off x="2410328" y="332232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86" name="Google Shape;486;p13"/>
            <p:cNvSpPr/>
            <p:nvPr/>
          </p:nvSpPr>
          <p:spPr>
            <a:xfrm>
              <a:off x="1739805" y="3577641"/>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87" name="Google Shape;487;p13"/>
            <p:cNvSpPr/>
            <p:nvPr/>
          </p:nvSpPr>
          <p:spPr>
            <a:xfrm>
              <a:off x="2194921" y="3664676"/>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88" name="Google Shape;488;p13"/>
            <p:cNvSpPr/>
            <p:nvPr/>
          </p:nvSpPr>
          <p:spPr>
            <a:xfrm>
              <a:off x="1328329" y="3390359"/>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89" name="Google Shape;489;p13"/>
            <p:cNvSpPr/>
            <p:nvPr/>
          </p:nvSpPr>
          <p:spPr>
            <a:xfrm>
              <a:off x="2566431" y="2979970"/>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90" name="Google Shape;490;p13"/>
            <p:cNvSpPr/>
            <p:nvPr/>
          </p:nvSpPr>
          <p:spPr>
            <a:xfrm>
              <a:off x="2547486" y="255293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91" name="Google Shape;491;p13"/>
            <p:cNvSpPr/>
            <p:nvPr/>
          </p:nvSpPr>
          <p:spPr>
            <a:xfrm>
              <a:off x="1280529" y="2599321"/>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grpSp>
        <p:nvGrpSpPr>
          <p:cNvPr id="492" name="Google Shape;492;p13"/>
          <p:cNvGrpSpPr/>
          <p:nvPr/>
        </p:nvGrpSpPr>
        <p:grpSpPr>
          <a:xfrm rot="-5400000">
            <a:off x="6363114" y="221200"/>
            <a:ext cx="1529331" cy="1807711"/>
            <a:chOff x="1280529" y="2094773"/>
            <a:chExt cx="1560219" cy="1844220"/>
          </a:xfrm>
        </p:grpSpPr>
        <p:sp>
          <p:nvSpPr>
            <p:cNvPr id="493" name="Google Shape;493;p13"/>
            <p:cNvSpPr/>
            <p:nvPr/>
          </p:nvSpPr>
          <p:spPr>
            <a:xfrm>
              <a:off x="1654226" y="2212932"/>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94" name="Google Shape;494;p13"/>
            <p:cNvSpPr/>
            <p:nvPr/>
          </p:nvSpPr>
          <p:spPr>
            <a:xfrm>
              <a:off x="1608509" y="2556499"/>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95" name="Google Shape;495;p13"/>
            <p:cNvSpPr/>
            <p:nvPr/>
          </p:nvSpPr>
          <p:spPr>
            <a:xfrm>
              <a:off x="2248584" y="2282182"/>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96" name="Google Shape;496;p13"/>
            <p:cNvSpPr/>
            <p:nvPr/>
          </p:nvSpPr>
          <p:spPr>
            <a:xfrm>
              <a:off x="1920604" y="2487249"/>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97" name="Google Shape;497;p13"/>
            <p:cNvSpPr/>
            <p:nvPr/>
          </p:nvSpPr>
          <p:spPr>
            <a:xfrm>
              <a:off x="2248584" y="2665095"/>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98" name="Google Shape;498;p13"/>
            <p:cNvSpPr/>
            <p:nvPr/>
          </p:nvSpPr>
          <p:spPr>
            <a:xfrm>
              <a:off x="1876964" y="2898724"/>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499" name="Google Shape;499;p13"/>
            <p:cNvSpPr/>
            <p:nvPr/>
          </p:nvSpPr>
          <p:spPr>
            <a:xfrm>
              <a:off x="1465488" y="2916461"/>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00" name="Google Shape;500;p13"/>
            <p:cNvSpPr/>
            <p:nvPr/>
          </p:nvSpPr>
          <p:spPr>
            <a:xfrm>
              <a:off x="2199450" y="301688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01" name="Google Shape;501;p13"/>
            <p:cNvSpPr/>
            <p:nvPr/>
          </p:nvSpPr>
          <p:spPr>
            <a:xfrm>
              <a:off x="1695310" y="3185166"/>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02" name="Google Shape;502;p13"/>
            <p:cNvSpPr/>
            <p:nvPr/>
          </p:nvSpPr>
          <p:spPr>
            <a:xfrm>
              <a:off x="2003643" y="3322324"/>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03" name="Google Shape;503;p13"/>
            <p:cNvSpPr/>
            <p:nvPr/>
          </p:nvSpPr>
          <p:spPr>
            <a:xfrm>
              <a:off x="2003643" y="209477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04" name="Google Shape;504;p13"/>
            <p:cNvSpPr/>
            <p:nvPr/>
          </p:nvSpPr>
          <p:spPr>
            <a:xfrm>
              <a:off x="2410328" y="332232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05" name="Google Shape;505;p13"/>
            <p:cNvSpPr/>
            <p:nvPr/>
          </p:nvSpPr>
          <p:spPr>
            <a:xfrm>
              <a:off x="1739805" y="3577641"/>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06" name="Google Shape;506;p13"/>
            <p:cNvSpPr/>
            <p:nvPr/>
          </p:nvSpPr>
          <p:spPr>
            <a:xfrm>
              <a:off x="2194921" y="3664676"/>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07" name="Google Shape;507;p13"/>
            <p:cNvSpPr/>
            <p:nvPr/>
          </p:nvSpPr>
          <p:spPr>
            <a:xfrm>
              <a:off x="1328329" y="3390359"/>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08" name="Google Shape;508;p13"/>
            <p:cNvSpPr/>
            <p:nvPr/>
          </p:nvSpPr>
          <p:spPr>
            <a:xfrm>
              <a:off x="2566431" y="2979970"/>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09" name="Google Shape;509;p13"/>
            <p:cNvSpPr/>
            <p:nvPr/>
          </p:nvSpPr>
          <p:spPr>
            <a:xfrm>
              <a:off x="2547486" y="255293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10" name="Google Shape;510;p13"/>
            <p:cNvSpPr/>
            <p:nvPr/>
          </p:nvSpPr>
          <p:spPr>
            <a:xfrm>
              <a:off x="1280529" y="2599321"/>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grpSp>
        <p:nvGrpSpPr>
          <p:cNvPr id="511" name="Google Shape;511;p13"/>
          <p:cNvGrpSpPr/>
          <p:nvPr/>
        </p:nvGrpSpPr>
        <p:grpSpPr>
          <a:xfrm>
            <a:off x="1540806" y="2373341"/>
            <a:ext cx="1529331" cy="1807711"/>
            <a:chOff x="1280529" y="2094773"/>
            <a:chExt cx="1560219" cy="1844220"/>
          </a:xfrm>
        </p:grpSpPr>
        <p:sp>
          <p:nvSpPr>
            <p:cNvPr id="512" name="Google Shape;512;p13"/>
            <p:cNvSpPr/>
            <p:nvPr/>
          </p:nvSpPr>
          <p:spPr>
            <a:xfrm>
              <a:off x="1654226" y="2212932"/>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13" name="Google Shape;513;p13"/>
            <p:cNvSpPr/>
            <p:nvPr/>
          </p:nvSpPr>
          <p:spPr>
            <a:xfrm>
              <a:off x="1608509" y="2556499"/>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14" name="Google Shape;514;p13"/>
            <p:cNvSpPr/>
            <p:nvPr/>
          </p:nvSpPr>
          <p:spPr>
            <a:xfrm>
              <a:off x="2248584" y="2282182"/>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15" name="Google Shape;515;p13"/>
            <p:cNvSpPr/>
            <p:nvPr/>
          </p:nvSpPr>
          <p:spPr>
            <a:xfrm>
              <a:off x="1920604" y="2487249"/>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16" name="Google Shape;516;p13"/>
            <p:cNvSpPr/>
            <p:nvPr/>
          </p:nvSpPr>
          <p:spPr>
            <a:xfrm>
              <a:off x="2248584" y="2665095"/>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17" name="Google Shape;517;p13"/>
            <p:cNvSpPr/>
            <p:nvPr/>
          </p:nvSpPr>
          <p:spPr>
            <a:xfrm>
              <a:off x="1876964" y="2898724"/>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18" name="Google Shape;518;p13"/>
            <p:cNvSpPr/>
            <p:nvPr/>
          </p:nvSpPr>
          <p:spPr>
            <a:xfrm>
              <a:off x="1465488" y="2916461"/>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19" name="Google Shape;519;p13"/>
            <p:cNvSpPr/>
            <p:nvPr/>
          </p:nvSpPr>
          <p:spPr>
            <a:xfrm>
              <a:off x="2199450" y="3016883"/>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20" name="Google Shape;520;p13"/>
            <p:cNvSpPr/>
            <p:nvPr/>
          </p:nvSpPr>
          <p:spPr>
            <a:xfrm>
              <a:off x="1695310" y="3185166"/>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21" name="Google Shape;521;p13"/>
            <p:cNvSpPr/>
            <p:nvPr/>
          </p:nvSpPr>
          <p:spPr>
            <a:xfrm>
              <a:off x="2003643" y="3322323"/>
              <a:ext cx="274317" cy="274320"/>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22" name="Google Shape;522;p13"/>
            <p:cNvSpPr/>
            <p:nvPr/>
          </p:nvSpPr>
          <p:spPr>
            <a:xfrm>
              <a:off x="2003643" y="2094773"/>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23" name="Google Shape;523;p13"/>
            <p:cNvSpPr/>
            <p:nvPr/>
          </p:nvSpPr>
          <p:spPr>
            <a:xfrm>
              <a:off x="2410328" y="3322323"/>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24" name="Google Shape;524;p13"/>
            <p:cNvSpPr/>
            <p:nvPr/>
          </p:nvSpPr>
          <p:spPr>
            <a:xfrm>
              <a:off x="1739805" y="3577641"/>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25" name="Google Shape;525;p13"/>
            <p:cNvSpPr/>
            <p:nvPr/>
          </p:nvSpPr>
          <p:spPr>
            <a:xfrm>
              <a:off x="2194921" y="3664676"/>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26" name="Google Shape;526;p13"/>
            <p:cNvSpPr/>
            <p:nvPr/>
          </p:nvSpPr>
          <p:spPr>
            <a:xfrm>
              <a:off x="1328329" y="3390359"/>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27" name="Google Shape;527;p13"/>
            <p:cNvSpPr/>
            <p:nvPr/>
          </p:nvSpPr>
          <p:spPr>
            <a:xfrm>
              <a:off x="2566431" y="2979970"/>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28" name="Google Shape;528;p13"/>
            <p:cNvSpPr/>
            <p:nvPr/>
          </p:nvSpPr>
          <p:spPr>
            <a:xfrm>
              <a:off x="2547486" y="2552933"/>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29" name="Google Shape;529;p13"/>
            <p:cNvSpPr/>
            <p:nvPr/>
          </p:nvSpPr>
          <p:spPr>
            <a:xfrm>
              <a:off x="1280529" y="2599321"/>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grpSp>
        <p:nvGrpSpPr>
          <p:cNvPr id="530" name="Google Shape;530;p13"/>
          <p:cNvGrpSpPr/>
          <p:nvPr/>
        </p:nvGrpSpPr>
        <p:grpSpPr>
          <a:xfrm>
            <a:off x="7958829" y="4535614"/>
            <a:ext cx="1058494" cy="1359947"/>
            <a:chOff x="8118689" y="4626225"/>
            <a:chExt cx="1079872" cy="1387414"/>
          </a:xfrm>
        </p:grpSpPr>
        <p:grpSp>
          <p:nvGrpSpPr>
            <p:cNvPr id="531" name="Google Shape;531;p13"/>
            <p:cNvGrpSpPr/>
            <p:nvPr/>
          </p:nvGrpSpPr>
          <p:grpSpPr>
            <a:xfrm>
              <a:off x="8118689" y="4626225"/>
              <a:ext cx="1079872" cy="1387414"/>
              <a:chOff x="7828177" y="4300716"/>
              <a:chExt cx="1079872" cy="1387414"/>
            </a:xfrm>
          </p:grpSpPr>
          <p:sp>
            <p:nvSpPr>
              <p:cNvPr id="532" name="Google Shape;532;p13"/>
              <p:cNvSpPr/>
              <p:nvPr/>
            </p:nvSpPr>
            <p:spPr>
              <a:xfrm rot="-5400000">
                <a:off x="8585253" y="4948757"/>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33" name="Google Shape;533;p13"/>
              <p:cNvSpPr/>
              <p:nvPr/>
            </p:nvSpPr>
            <p:spPr>
              <a:xfrm rot="-5400000">
                <a:off x="8633732" y="442765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34" name="Google Shape;534;p13"/>
              <p:cNvSpPr/>
              <p:nvPr/>
            </p:nvSpPr>
            <p:spPr>
              <a:xfrm rot="-5400000">
                <a:off x="8201986" y="541381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35" name="Google Shape;535;p13"/>
              <p:cNvSpPr/>
              <p:nvPr/>
            </p:nvSpPr>
            <p:spPr>
              <a:xfrm rot="-5400000">
                <a:off x="7955578" y="4300716"/>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36" name="Google Shape;536;p13"/>
              <p:cNvSpPr/>
              <p:nvPr/>
            </p:nvSpPr>
            <p:spPr>
              <a:xfrm rot="-5400000">
                <a:off x="8193156" y="5000112"/>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37" name="Google Shape;537;p13"/>
              <p:cNvSpPr/>
              <p:nvPr/>
            </p:nvSpPr>
            <p:spPr>
              <a:xfrm rot="-5400000">
                <a:off x="8286305" y="4581776"/>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38" name="Google Shape;538;p13"/>
              <p:cNvSpPr/>
              <p:nvPr/>
            </p:nvSpPr>
            <p:spPr>
              <a:xfrm rot="-5400000">
                <a:off x="7843093" y="515350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39" name="Google Shape;539;p13"/>
              <p:cNvSpPr/>
              <p:nvPr/>
            </p:nvSpPr>
            <p:spPr>
              <a:xfrm rot="-5400000">
                <a:off x="7828177" y="4666927"/>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sp>
          <p:nvSpPr>
            <p:cNvPr id="540" name="Google Shape;540;p13"/>
            <p:cNvSpPr/>
            <p:nvPr/>
          </p:nvSpPr>
          <p:spPr>
            <a:xfrm rot="-5400000">
              <a:off x="8886163" y="5634641"/>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grpSp>
        <p:nvGrpSpPr>
          <p:cNvPr id="541" name="Google Shape;541;p13"/>
          <p:cNvGrpSpPr/>
          <p:nvPr/>
        </p:nvGrpSpPr>
        <p:grpSpPr>
          <a:xfrm>
            <a:off x="5662283" y="4447417"/>
            <a:ext cx="1170391" cy="1424023"/>
            <a:chOff x="5775760" y="4536247"/>
            <a:chExt cx="1194030" cy="1452784"/>
          </a:xfrm>
        </p:grpSpPr>
        <p:sp>
          <p:nvSpPr>
            <p:cNvPr id="542" name="Google Shape;542;p13"/>
            <p:cNvSpPr/>
            <p:nvPr/>
          </p:nvSpPr>
          <p:spPr>
            <a:xfrm rot="-5400000">
              <a:off x="6246125" y="5307683"/>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43" name="Google Shape;543;p13"/>
            <p:cNvSpPr/>
            <p:nvPr/>
          </p:nvSpPr>
          <p:spPr>
            <a:xfrm rot="-5400000">
              <a:off x="5873307" y="5678471"/>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44" name="Google Shape;544;p13"/>
            <p:cNvSpPr/>
            <p:nvPr/>
          </p:nvSpPr>
          <p:spPr>
            <a:xfrm rot="-5400000">
              <a:off x="6490406" y="5002176"/>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45" name="Google Shape;545;p13"/>
            <p:cNvSpPr/>
            <p:nvPr/>
          </p:nvSpPr>
          <p:spPr>
            <a:xfrm rot="-5400000">
              <a:off x="6695473" y="5330156"/>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46" name="Google Shape;546;p13"/>
            <p:cNvSpPr/>
            <p:nvPr/>
          </p:nvSpPr>
          <p:spPr>
            <a:xfrm rot="-5400000">
              <a:off x="6577401" y="4629242"/>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47" name="Google Shape;547;p13"/>
            <p:cNvSpPr/>
            <p:nvPr/>
          </p:nvSpPr>
          <p:spPr>
            <a:xfrm rot="-5400000">
              <a:off x="5775760" y="5266995"/>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48" name="Google Shape;548;p13"/>
            <p:cNvSpPr/>
            <p:nvPr/>
          </p:nvSpPr>
          <p:spPr>
            <a:xfrm rot="-5400000">
              <a:off x="6343754" y="5714714"/>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49" name="Google Shape;549;p13"/>
            <p:cNvSpPr/>
            <p:nvPr/>
          </p:nvSpPr>
          <p:spPr>
            <a:xfrm rot="-5400000">
              <a:off x="6067288" y="4953584"/>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50" name="Google Shape;550;p13"/>
            <p:cNvSpPr/>
            <p:nvPr/>
          </p:nvSpPr>
          <p:spPr>
            <a:xfrm rot="-5400000">
              <a:off x="6101905" y="4536247"/>
              <a:ext cx="274317" cy="274317"/>
            </a:xfrm>
            <a:prstGeom prst="ellipse">
              <a:avLst/>
            </a:prstGeom>
            <a:solidFill>
              <a:srgbClr val="FF8C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grpSp>
        <p:nvGrpSpPr>
          <p:cNvPr id="551" name="Google Shape;551;p13"/>
          <p:cNvGrpSpPr/>
          <p:nvPr/>
        </p:nvGrpSpPr>
        <p:grpSpPr>
          <a:xfrm rot="-5400000">
            <a:off x="6363114" y="221200"/>
            <a:ext cx="1529331" cy="1807711"/>
            <a:chOff x="1280529" y="2094773"/>
            <a:chExt cx="1560219" cy="1844220"/>
          </a:xfrm>
        </p:grpSpPr>
        <p:sp>
          <p:nvSpPr>
            <p:cNvPr id="552" name="Google Shape;552;p13"/>
            <p:cNvSpPr/>
            <p:nvPr/>
          </p:nvSpPr>
          <p:spPr>
            <a:xfrm>
              <a:off x="1654226" y="2212932"/>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53" name="Google Shape;553;p13"/>
            <p:cNvSpPr/>
            <p:nvPr/>
          </p:nvSpPr>
          <p:spPr>
            <a:xfrm>
              <a:off x="1608509" y="2556499"/>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54" name="Google Shape;554;p13"/>
            <p:cNvSpPr/>
            <p:nvPr/>
          </p:nvSpPr>
          <p:spPr>
            <a:xfrm>
              <a:off x="2248584" y="2282182"/>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55" name="Google Shape;555;p13"/>
            <p:cNvSpPr/>
            <p:nvPr/>
          </p:nvSpPr>
          <p:spPr>
            <a:xfrm>
              <a:off x="1920604" y="2487249"/>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56" name="Google Shape;556;p13"/>
            <p:cNvSpPr/>
            <p:nvPr/>
          </p:nvSpPr>
          <p:spPr>
            <a:xfrm>
              <a:off x="2248584" y="2665095"/>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57" name="Google Shape;557;p13"/>
            <p:cNvSpPr/>
            <p:nvPr/>
          </p:nvSpPr>
          <p:spPr>
            <a:xfrm>
              <a:off x="1876964" y="2898724"/>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58" name="Google Shape;558;p13"/>
            <p:cNvSpPr/>
            <p:nvPr/>
          </p:nvSpPr>
          <p:spPr>
            <a:xfrm>
              <a:off x="1465488" y="2916461"/>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59" name="Google Shape;559;p13"/>
            <p:cNvSpPr/>
            <p:nvPr/>
          </p:nvSpPr>
          <p:spPr>
            <a:xfrm>
              <a:off x="2199450" y="3016883"/>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60" name="Google Shape;560;p13"/>
            <p:cNvSpPr/>
            <p:nvPr/>
          </p:nvSpPr>
          <p:spPr>
            <a:xfrm>
              <a:off x="1695310" y="3185166"/>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61" name="Google Shape;561;p13"/>
            <p:cNvSpPr/>
            <p:nvPr/>
          </p:nvSpPr>
          <p:spPr>
            <a:xfrm>
              <a:off x="2003643" y="3322323"/>
              <a:ext cx="274317" cy="274320"/>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62" name="Google Shape;562;p13"/>
            <p:cNvSpPr/>
            <p:nvPr/>
          </p:nvSpPr>
          <p:spPr>
            <a:xfrm>
              <a:off x="2003643" y="2094773"/>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63" name="Google Shape;563;p13"/>
            <p:cNvSpPr/>
            <p:nvPr/>
          </p:nvSpPr>
          <p:spPr>
            <a:xfrm>
              <a:off x="2410328" y="3322323"/>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64" name="Google Shape;564;p13"/>
            <p:cNvSpPr/>
            <p:nvPr/>
          </p:nvSpPr>
          <p:spPr>
            <a:xfrm>
              <a:off x="1739805" y="3577641"/>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65" name="Google Shape;565;p13"/>
            <p:cNvSpPr/>
            <p:nvPr/>
          </p:nvSpPr>
          <p:spPr>
            <a:xfrm>
              <a:off x="2194921" y="3664676"/>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66" name="Google Shape;566;p13"/>
            <p:cNvSpPr/>
            <p:nvPr/>
          </p:nvSpPr>
          <p:spPr>
            <a:xfrm>
              <a:off x="1328329" y="3390359"/>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67" name="Google Shape;567;p13"/>
            <p:cNvSpPr/>
            <p:nvPr/>
          </p:nvSpPr>
          <p:spPr>
            <a:xfrm>
              <a:off x="2566431" y="2979970"/>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68" name="Google Shape;568;p13"/>
            <p:cNvSpPr/>
            <p:nvPr/>
          </p:nvSpPr>
          <p:spPr>
            <a:xfrm>
              <a:off x="2547486" y="2552933"/>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69" name="Google Shape;569;p13"/>
            <p:cNvSpPr/>
            <p:nvPr/>
          </p:nvSpPr>
          <p:spPr>
            <a:xfrm>
              <a:off x="1280529" y="2599321"/>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sp>
        <p:nvSpPr>
          <p:cNvPr id="570" name="Google Shape;570;p13"/>
          <p:cNvSpPr txBox="1"/>
          <p:nvPr/>
        </p:nvSpPr>
        <p:spPr>
          <a:xfrm>
            <a:off x="4648336" y="4349677"/>
            <a:ext cx="362084" cy="621968"/>
          </a:xfrm>
          <a:prstGeom prst="rect">
            <a:avLst/>
          </a:prstGeom>
          <a:noFill/>
          <a:ln>
            <a:noFill/>
          </a:ln>
        </p:spPr>
        <p:txBody>
          <a:bodyPr anchorCtr="0" anchor="t" bIns="143400" lIns="179250" spcFirstLastPara="1" rIns="179250" wrap="square" tIns="143400">
            <a:spAutoFit/>
          </a:bodyPr>
          <a:lstStyle/>
          <a:p>
            <a:pPr indent="0" lvl="0" marL="0" marR="0" rtl="0" algn="l">
              <a:lnSpc>
                <a:spcPct val="90000"/>
              </a:lnSpc>
              <a:spcBef>
                <a:spcPts val="0"/>
              </a:spcBef>
              <a:spcAft>
                <a:spcPts val="0"/>
              </a:spcAft>
              <a:buNone/>
            </a:pPr>
            <a:r>
              <a:t/>
            </a:r>
            <a:endParaRPr sz="2353">
              <a:solidFill>
                <a:schemeClr val="dk1"/>
              </a:solidFill>
              <a:latin typeface="Quattrocento Sans"/>
              <a:ea typeface="Quattrocento Sans"/>
              <a:cs typeface="Quattrocento Sans"/>
              <a:sym typeface="Quattrocento Sans"/>
            </a:endParaRPr>
          </a:p>
        </p:txBody>
      </p:sp>
      <p:grpSp>
        <p:nvGrpSpPr>
          <p:cNvPr id="571" name="Google Shape;571;p13"/>
          <p:cNvGrpSpPr/>
          <p:nvPr/>
        </p:nvGrpSpPr>
        <p:grpSpPr>
          <a:xfrm>
            <a:off x="7958829" y="4535614"/>
            <a:ext cx="1058494" cy="1359947"/>
            <a:chOff x="8118689" y="4626225"/>
            <a:chExt cx="1079872" cy="1387414"/>
          </a:xfrm>
        </p:grpSpPr>
        <p:grpSp>
          <p:nvGrpSpPr>
            <p:cNvPr id="572" name="Google Shape;572;p13"/>
            <p:cNvGrpSpPr/>
            <p:nvPr/>
          </p:nvGrpSpPr>
          <p:grpSpPr>
            <a:xfrm>
              <a:off x="8118689" y="4626225"/>
              <a:ext cx="1079872" cy="1387414"/>
              <a:chOff x="7828177" y="4300716"/>
              <a:chExt cx="1079872" cy="1387414"/>
            </a:xfrm>
          </p:grpSpPr>
          <p:sp>
            <p:nvSpPr>
              <p:cNvPr id="573" name="Google Shape;573;p13"/>
              <p:cNvSpPr/>
              <p:nvPr/>
            </p:nvSpPr>
            <p:spPr>
              <a:xfrm rot="-5400000">
                <a:off x="8585253" y="4948757"/>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74" name="Google Shape;574;p13"/>
              <p:cNvSpPr/>
              <p:nvPr/>
            </p:nvSpPr>
            <p:spPr>
              <a:xfrm rot="-5400000">
                <a:off x="8633732" y="4427653"/>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75" name="Google Shape;575;p13"/>
              <p:cNvSpPr/>
              <p:nvPr/>
            </p:nvSpPr>
            <p:spPr>
              <a:xfrm rot="-5400000">
                <a:off x="8201986" y="5413813"/>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76" name="Google Shape;576;p13"/>
              <p:cNvSpPr/>
              <p:nvPr/>
            </p:nvSpPr>
            <p:spPr>
              <a:xfrm rot="-5400000">
                <a:off x="7955578" y="4300716"/>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77" name="Google Shape;577;p13"/>
              <p:cNvSpPr/>
              <p:nvPr/>
            </p:nvSpPr>
            <p:spPr>
              <a:xfrm rot="-5400000">
                <a:off x="8193156" y="5000112"/>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78" name="Google Shape;578;p13"/>
              <p:cNvSpPr/>
              <p:nvPr/>
            </p:nvSpPr>
            <p:spPr>
              <a:xfrm rot="-5400000">
                <a:off x="8286305" y="4581776"/>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79" name="Google Shape;579;p13"/>
              <p:cNvSpPr/>
              <p:nvPr/>
            </p:nvSpPr>
            <p:spPr>
              <a:xfrm rot="-5400000">
                <a:off x="7843093" y="5153503"/>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80" name="Google Shape;580;p13"/>
              <p:cNvSpPr/>
              <p:nvPr/>
            </p:nvSpPr>
            <p:spPr>
              <a:xfrm rot="-5400000">
                <a:off x="7828177" y="4666927"/>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sp>
          <p:nvSpPr>
            <p:cNvPr id="581" name="Google Shape;581;p13"/>
            <p:cNvSpPr/>
            <p:nvPr/>
          </p:nvSpPr>
          <p:spPr>
            <a:xfrm rot="-5400000">
              <a:off x="8886163" y="5634641"/>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grpSp>
        <p:nvGrpSpPr>
          <p:cNvPr id="582" name="Google Shape;582;p13"/>
          <p:cNvGrpSpPr/>
          <p:nvPr/>
        </p:nvGrpSpPr>
        <p:grpSpPr>
          <a:xfrm>
            <a:off x="5662283" y="4447417"/>
            <a:ext cx="1170391" cy="1424023"/>
            <a:chOff x="5775760" y="4536247"/>
            <a:chExt cx="1194030" cy="1452784"/>
          </a:xfrm>
        </p:grpSpPr>
        <p:sp>
          <p:nvSpPr>
            <p:cNvPr id="583" name="Google Shape;583;p13"/>
            <p:cNvSpPr/>
            <p:nvPr/>
          </p:nvSpPr>
          <p:spPr>
            <a:xfrm rot="-5400000">
              <a:off x="6246125" y="5307683"/>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84" name="Google Shape;584;p13"/>
            <p:cNvSpPr/>
            <p:nvPr/>
          </p:nvSpPr>
          <p:spPr>
            <a:xfrm rot="-5400000">
              <a:off x="5873307" y="5678471"/>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85" name="Google Shape;585;p13"/>
            <p:cNvSpPr/>
            <p:nvPr/>
          </p:nvSpPr>
          <p:spPr>
            <a:xfrm rot="-5400000">
              <a:off x="6490406" y="5002176"/>
              <a:ext cx="274317" cy="274317"/>
            </a:xfrm>
            <a:prstGeom prst="ellipse">
              <a:avLst/>
            </a:prstGeom>
            <a:solidFill>
              <a:srgbClr val="FF0000"/>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86" name="Google Shape;586;p13"/>
            <p:cNvSpPr/>
            <p:nvPr/>
          </p:nvSpPr>
          <p:spPr>
            <a:xfrm rot="-5400000">
              <a:off x="6695473" y="5330156"/>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87" name="Google Shape;587;p13"/>
            <p:cNvSpPr/>
            <p:nvPr/>
          </p:nvSpPr>
          <p:spPr>
            <a:xfrm rot="-5400000">
              <a:off x="6577401" y="4629242"/>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88" name="Google Shape;588;p13"/>
            <p:cNvSpPr/>
            <p:nvPr/>
          </p:nvSpPr>
          <p:spPr>
            <a:xfrm rot="-5400000">
              <a:off x="5775760" y="5266995"/>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89" name="Google Shape;589;p13"/>
            <p:cNvSpPr/>
            <p:nvPr/>
          </p:nvSpPr>
          <p:spPr>
            <a:xfrm rot="-5400000">
              <a:off x="6343754" y="5714714"/>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90" name="Google Shape;590;p13"/>
            <p:cNvSpPr/>
            <p:nvPr/>
          </p:nvSpPr>
          <p:spPr>
            <a:xfrm rot="-5400000">
              <a:off x="6067288" y="4953584"/>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591" name="Google Shape;591;p13"/>
            <p:cNvSpPr/>
            <p:nvPr/>
          </p:nvSpPr>
          <p:spPr>
            <a:xfrm rot="-5400000">
              <a:off x="6101905" y="4536247"/>
              <a:ext cx="274317" cy="274317"/>
            </a:xfrm>
            <a:prstGeom prst="ellipse">
              <a:avLst/>
            </a:prstGeom>
            <a:solidFill>
              <a:schemeClr val="accent1"/>
            </a:solidFill>
            <a:ln>
              <a:noFill/>
            </a:ln>
          </p:spPr>
          <p:txBody>
            <a:bodyPr anchorCtr="0" anchor="t" bIns="143400" lIns="179250" spcFirstLastPara="1" rIns="179250" wrap="square" tIns="143400">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4"/>
          <p:cNvSpPr txBox="1"/>
          <p:nvPr>
            <p:ph type="title"/>
          </p:nvPr>
        </p:nvSpPr>
        <p:spPr>
          <a:xfrm>
            <a:off x="314311" y="2532243"/>
            <a:ext cx="11563500" cy="1015800"/>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lt1"/>
              </a:buClr>
              <a:buSzPts val="6000"/>
              <a:buFont typeface="Quattrocento Sans"/>
              <a:buNone/>
            </a:pPr>
            <a:r>
              <a:rPr lang="en-US" sz="6000"/>
              <a:t>O ponto chave é a disciplina de aprendizado de máquina!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5"/>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Entendendo o Aprendizado de Máquina</a:t>
            </a:r>
            <a:endParaRPr/>
          </a:p>
        </p:txBody>
      </p:sp>
      <p:graphicFrame>
        <p:nvGraphicFramePr>
          <p:cNvPr id="610" name="Google Shape;610;p15"/>
          <p:cNvGraphicFramePr/>
          <p:nvPr/>
        </p:nvGraphicFramePr>
        <p:xfrm>
          <a:off x="877281" y="1593857"/>
          <a:ext cx="3000000" cy="3000000"/>
        </p:xfrm>
        <a:graphic>
          <a:graphicData uri="http://schemas.openxmlformats.org/drawingml/2006/table">
            <a:tbl>
              <a:tblPr bandRow="1" firstRow="1">
                <a:noFill/>
                <a:tableStyleId>{7032980C-8594-4774-98FE-15ED03C0C704}</a:tableStyleId>
              </a:tblPr>
              <a:tblGrid>
                <a:gridCol w="1625375"/>
                <a:gridCol w="1625375"/>
                <a:gridCol w="1625375"/>
                <a:gridCol w="1625375"/>
                <a:gridCol w="1625375"/>
              </a:tblGrid>
              <a:tr h="363500">
                <a:tc>
                  <a:txBody>
                    <a:bodyPr/>
                    <a:lstStyle/>
                    <a:p>
                      <a:pPr indent="0" lvl="0" marL="0" marR="0" rtl="0" algn="l">
                        <a:spcBef>
                          <a:spcPts val="0"/>
                        </a:spcBef>
                        <a:spcAft>
                          <a:spcPts val="0"/>
                        </a:spcAft>
                        <a:buNone/>
                      </a:pPr>
                      <a:r>
                        <a:rPr lang="en-US" sz="1700" u="none" cap="none" strike="noStrike"/>
                        <a:t>Age</a:t>
                      </a:r>
                      <a:endParaRPr/>
                    </a:p>
                  </a:txBody>
                  <a:tcPr marT="44825" marB="44825" marR="89625" marL="89625"/>
                </a:tc>
                <a:tc>
                  <a:txBody>
                    <a:bodyPr/>
                    <a:lstStyle/>
                    <a:p>
                      <a:pPr indent="0" lvl="0" marL="0" marR="0" rtl="0" algn="l">
                        <a:spcBef>
                          <a:spcPts val="0"/>
                        </a:spcBef>
                        <a:spcAft>
                          <a:spcPts val="0"/>
                        </a:spcAft>
                        <a:buNone/>
                      </a:pPr>
                      <a:r>
                        <a:rPr lang="en-US" sz="1700"/>
                        <a:t>Income</a:t>
                      </a:r>
                      <a:endParaRPr/>
                    </a:p>
                  </a:txBody>
                  <a:tcPr marT="44825" marB="44825" marR="89625" marL="89625"/>
                </a:tc>
                <a:tc>
                  <a:txBody>
                    <a:bodyPr/>
                    <a:lstStyle/>
                    <a:p>
                      <a:pPr indent="0" lvl="0" marL="0" marR="0" rtl="0" algn="l">
                        <a:spcBef>
                          <a:spcPts val="0"/>
                        </a:spcBef>
                        <a:spcAft>
                          <a:spcPts val="0"/>
                        </a:spcAft>
                        <a:buNone/>
                      </a:pPr>
                      <a:r>
                        <a:rPr lang="en-US" sz="1700"/>
                        <a:t>Education</a:t>
                      </a:r>
                      <a:endParaRPr/>
                    </a:p>
                  </a:txBody>
                  <a:tcPr marT="44825" marB="44825" marR="89625" marL="89625"/>
                </a:tc>
                <a:tc>
                  <a:txBody>
                    <a:bodyPr/>
                    <a:lstStyle/>
                    <a:p>
                      <a:pPr indent="0" lvl="0" marL="0" marR="0" rtl="0" algn="l">
                        <a:spcBef>
                          <a:spcPts val="0"/>
                        </a:spcBef>
                        <a:spcAft>
                          <a:spcPts val="0"/>
                        </a:spcAft>
                        <a:buNone/>
                      </a:pPr>
                      <a:r>
                        <a:rPr lang="en-US" sz="1700"/>
                        <a:t>Gender</a:t>
                      </a:r>
                      <a:endParaRPr/>
                    </a:p>
                  </a:txBody>
                  <a:tcPr marT="44825" marB="44825" marR="89625" marL="89625"/>
                </a:tc>
                <a:tc>
                  <a:txBody>
                    <a:bodyPr/>
                    <a:lstStyle/>
                    <a:p>
                      <a:pPr indent="0" lvl="0" marL="0" marR="0" rtl="0" algn="l">
                        <a:spcBef>
                          <a:spcPts val="0"/>
                        </a:spcBef>
                        <a:spcAft>
                          <a:spcPts val="0"/>
                        </a:spcAft>
                        <a:buNone/>
                      </a:pPr>
                      <a:r>
                        <a:rPr lang="en-US" sz="1700"/>
                        <a:t>Housing</a:t>
                      </a:r>
                      <a:endParaRPr/>
                    </a:p>
                  </a:txBody>
                  <a:tcPr marT="44825" marB="44825" marR="89625" marL="89625"/>
                </a:tc>
              </a:tr>
              <a:tr h="363500">
                <a:tc>
                  <a:txBody>
                    <a:bodyPr/>
                    <a:lstStyle/>
                    <a:p>
                      <a:pPr indent="0" lvl="0" marL="0" marR="0" rtl="0" algn="l">
                        <a:spcBef>
                          <a:spcPts val="0"/>
                        </a:spcBef>
                        <a:spcAft>
                          <a:spcPts val="0"/>
                        </a:spcAft>
                        <a:buNone/>
                      </a:pPr>
                      <a:r>
                        <a:rPr lang="en-US" sz="1700"/>
                        <a:t>61</a:t>
                      </a:r>
                      <a:endParaRPr/>
                    </a:p>
                  </a:txBody>
                  <a:tcPr marT="44825" marB="44825" marR="89625" marL="89625"/>
                </a:tc>
                <a:tc>
                  <a:txBody>
                    <a:bodyPr/>
                    <a:lstStyle/>
                    <a:p>
                      <a:pPr indent="0" lvl="0" marL="0" marR="0" rtl="0" algn="l">
                        <a:spcBef>
                          <a:spcPts val="0"/>
                        </a:spcBef>
                        <a:spcAft>
                          <a:spcPts val="0"/>
                        </a:spcAft>
                        <a:buNone/>
                      </a:pPr>
                      <a:r>
                        <a:rPr lang="en-US" sz="1700"/>
                        <a:t>$65,000</a:t>
                      </a:r>
                      <a:endParaRPr/>
                    </a:p>
                  </a:txBody>
                  <a:tcPr marT="44825" marB="44825" marR="89625" marL="89625"/>
                </a:tc>
                <a:tc>
                  <a:txBody>
                    <a:bodyPr/>
                    <a:lstStyle/>
                    <a:p>
                      <a:pPr indent="0" lvl="0" marL="0" marR="0" rtl="0" algn="l">
                        <a:spcBef>
                          <a:spcPts val="0"/>
                        </a:spcBef>
                        <a:spcAft>
                          <a:spcPts val="0"/>
                        </a:spcAft>
                        <a:buNone/>
                      </a:pPr>
                      <a:r>
                        <a:rPr lang="en-US" sz="1700"/>
                        <a:t>Moderate</a:t>
                      </a:r>
                      <a:endParaRPr/>
                    </a:p>
                  </a:txBody>
                  <a:tcPr marT="44825" marB="44825" marR="89625" marL="89625"/>
                </a:tc>
                <a:tc>
                  <a:txBody>
                    <a:bodyPr/>
                    <a:lstStyle/>
                    <a:p>
                      <a:pPr indent="0" lvl="0" marL="0" marR="0" rtl="0" algn="l">
                        <a:spcBef>
                          <a:spcPts val="0"/>
                        </a:spcBef>
                        <a:spcAft>
                          <a:spcPts val="0"/>
                        </a:spcAft>
                        <a:buNone/>
                      </a:pPr>
                      <a:r>
                        <a:rPr lang="en-US" sz="1700"/>
                        <a:t>F</a:t>
                      </a:r>
                      <a:endParaRPr/>
                    </a:p>
                  </a:txBody>
                  <a:tcPr marT="44825" marB="44825" marR="89625" marL="89625"/>
                </a:tc>
                <a:tc>
                  <a:txBody>
                    <a:bodyPr/>
                    <a:lstStyle/>
                    <a:p>
                      <a:pPr indent="0" lvl="0" marL="0" marR="0" rtl="0" algn="l">
                        <a:spcBef>
                          <a:spcPts val="0"/>
                        </a:spcBef>
                        <a:spcAft>
                          <a:spcPts val="0"/>
                        </a:spcAft>
                        <a:buNone/>
                      </a:pPr>
                      <a:r>
                        <a:rPr lang="en-US" sz="1700"/>
                        <a:t>Own</a:t>
                      </a:r>
                      <a:endParaRPr/>
                    </a:p>
                  </a:txBody>
                  <a:tcPr marT="44825" marB="44825" marR="89625" marL="89625"/>
                </a:tc>
              </a:tr>
              <a:tr h="363500">
                <a:tc>
                  <a:txBody>
                    <a:bodyPr/>
                    <a:lstStyle/>
                    <a:p>
                      <a:pPr indent="0" lvl="0" marL="0" marR="0" rtl="0" algn="l">
                        <a:spcBef>
                          <a:spcPts val="0"/>
                        </a:spcBef>
                        <a:spcAft>
                          <a:spcPts val="0"/>
                        </a:spcAft>
                        <a:buNone/>
                      </a:pPr>
                      <a:r>
                        <a:rPr lang="en-US" sz="1700"/>
                        <a:t>42</a:t>
                      </a:r>
                      <a:endParaRPr/>
                    </a:p>
                  </a:txBody>
                  <a:tcPr marT="44825" marB="44825" marR="89625" marL="89625"/>
                </a:tc>
                <a:tc>
                  <a:txBody>
                    <a:bodyPr/>
                    <a:lstStyle/>
                    <a:p>
                      <a:pPr indent="0" lvl="0" marL="0" marR="0" rtl="0" algn="l">
                        <a:spcBef>
                          <a:spcPts val="0"/>
                        </a:spcBef>
                        <a:spcAft>
                          <a:spcPts val="0"/>
                        </a:spcAft>
                        <a:buNone/>
                      </a:pPr>
                      <a:r>
                        <a:rPr lang="en-US" sz="1700"/>
                        <a:t>$72,000</a:t>
                      </a:r>
                      <a:endParaRPr/>
                    </a:p>
                  </a:txBody>
                  <a:tcPr marT="44825" marB="44825" marR="89625" marL="89625"/>
                </a:tc>
                <a:tc>
                  <a:txBody>
                    <a:bodyPr/>
                    <a:lstStyle/>
                    <a:p>
                      <a:pPr indent="0" lvl="0" marL="0" marR="0" rtl="0" algn="l">
                        <a:spcBef>
                          <a:spcPts val="0"/>
                        </a:spcBef>
                        <a:spcAft>
                          <a:spcPts val="0"/>
                        </a:spcAft>
                        <a:buNone/>
                      </a:pPr>
                      <a:r>
                        <a:rPr lang="en-US" sz="1700"/>
                        <a:t>High</a:t>
                      </a:r>
                      <a:endParaRPr/>
                    </a:p>
                  </a:txBody>
                  <a:tcPr marT="44825" marB="44825" marR="89625" marL="89625"/>
                </a:tc>
                <a:tc>
                  <a:txBody>
                    <a:bodyPr/>
                    <a:lstStyle/>
                    <a:p>
                      <a:pPr indent="0" lvl="0" marL="0" marR="0" rtl="0" algn="l">
                        <a:spcBef>
                          <a:spcPts val="0"/>
                        </a:spcBef>
                        <a:spcAft>
                          <a:spcPts val="0"/>
                        </a:spcAft>
                        <a:buNone/>
                      </a:pPr>
                      <a:r>
                        <a:rPr lang="en-US" sz="1700"/>
                        <a:t>F</a:t>
                      </a:r>
                      <a:endParaRPr/>
                    </a:p>
                  </a:txBody>
                  <a:tcPr marT="44825" marB="44825" marR="89625" marL="89625"/>
                </a:tc>
                <a:tc>
                  <a:txBody>
                    <a:bodyPr/>
                    <a:lstStyle/>
                    <a:p>
                      <a:pPr indent="0" lvl="0" marL="0" marR="0" rtl="0" algn="l">
                        <a:spcBef>
                          <a:spcPts val="0"/>
                        </a:spcBef>
                        <a:spcAft>
                          <a:spcPts val="0"/>
                        </a:spcAft>
                        <a:buNone/>
                      </a:pPr>
                      <a:r>
                        <a:rPr lang="en-US" sz="1700"/>
                        <a:t>Rent</a:t>
                      </a:r>
                      <a:endParaRPr/>
                    </a:p>
                  </a:txBody>
                  <a:tcPr marT="44825" marB="44825" marR="89625" marL="89625"/>
                </a:tc>
              </a:tr>
              <a:tr h="363500">
                <a:tc>
                  <a:txBody>
                    <a:bodyPr/>
                    <a:lstStyle/>
                    <a:p>
                      <a:pPr indent="0" lvl="0" marL="0" marR="0" rtl="0" algn="l">
                        <a:spcBef>
                          <a:spcPts val="0"/>
                        </a:spcBef>
                        <a:spcAft>
                          <a:spcPts val="0"/>
                        </a:spcAft>
                        <a:buNone/>
                      </a:pPr>
                      <a:r>
                        <a:rPr lang="en-US" sz="1700"/>
                        <a:t>18</a:t>
                      </a:r>
                      <a:endParaRPr/>
                    </a:p>
                  </a:txBody>
                  <a:tcPr marT="44825" marB="44825" marR="89625" marL="89625"/>
                </a:tc>
                <a:tc>
                  <a:txBody>
                    <a:bodyPr/>
                    <a:lstStyle/>
                    <a:p>
                      <a:pPr indent="0" lvl="0" marL="0" marR="0" rtl="0" algn="l">
                        <a:spcBef>
                          <a:spcPts val="0"/>
                        </a:spcBef>
                        <a:spcAft>
                          <a:spcPts val="0"/>
                        </a:spcAft>
                        <a:buNone/>
                      </a:pPr>
                      <a:r>
                        <a:rPr lang="en-US" sz="1700"/>
                        <a:t>$25,000</a:t>
                      </a:r>
                      <a:endParaRPr/>
                    </a:p>
                  </a:txBody>
                  <a:tcPr marT="44825" marB="44825" marR="89625" marL="89625"/>
                </a:tc>
                <a:tc>
                  <a:txBody>
                    <a:bodyPr/>
                    <a:lstStyle/>
                    <a:p>
                      <a:pPr indent="0" lvl="0" marL="0" marR="0" rtl="0" algn="l">
                        <a:spcBef>
                          <a:spcPts val="0"/>
                        </a:spcBef>
                        <a:spcAft>
                          <a:spcPts val="0"/>
                        </a:spcAft>
                        <a:buNone/>
                      </a:pPr>
                      <a:r>
                        <a:rPr lang="en-US" sz="1700"/>
                        <a:t>Moderate</a:t>
                      </a:r>
                      <a:endParaRPr/>
                    </a:p>
                  </a:txBody>
                  <a:tcPr marT="44825" marB="44825" marR="89625" marL="89625"/>
                </a:tc>
                <a:tc>
                  <a:txBody>
                    <a:bodyPr/>
                    <a:lstStyle/>
                    <a:p>
                      <a:pPr indent="0" lvl="0" marL="0" marR="0" rtl="0" algn="l">
                        <a:spcBef>
                          <a:spcPts val="0"/>
                        </a:spcBef>
                        <a:spcAft>
                          <a:spcPts val="0"/>
                        </a:spcAft>
                        <a:buNone/>
                      </a:pPr>
                      <a:r>
                        <a:rPr lang="en-US" sz="1700"/>
                        <a:t>M</a:t>
                      </a:r>
                      <a:endParaRPr/>
                    </a:p>
                  </a:txBody>
                  <a:tcPr marT="44825" marB="44825" marR="89625" marL="89625"/>
                </a:tc>
                <a:tc>
                  <a:txBody>
                    <a:bodyPr/>
                    <a:lstStyle/>
                    <a:p>
                      <a:pPr indent="0" lvl="0" marL="0" marR="0" rtl="0" algn="l">
                        <a:spcBef>
                          <a:spcPts val="0"/>
                        </a:spcBef>
                        <a:spcAft>
                          <a:spcPts val="0"/>
                        </a:spcAft>
                        <a:buNone/>
                      </a:pPr>
                      <a:r>
                        <a:rPr lang="en-US" sz="1700"/>
                        <a:t>Other</a:t>
                      </a:r>
                      <a:endParaRPr/>
                    </a:p>
                  </a:txBody>
                  <a:tcPr marT="44825" marB="44825" marR="89625" marL="89625"/>
                </a:tc>
              </a:tr>
              <a:tr h="363500">
                <a:tc>
                  <a:txBody>
                    <a:bodyPr/>
                    <a:lstStyle/>
                    <a:p>
                      <a:pPr indent="0" lvl="0" marL="0" marR="0" rtl="0" algn="l">
                        <a:spcBef>
                          <a:spcPts val="0"/>
                        </a:spcBef>
                        <a:spcAft>
                          <a:spcPts val="0"/>
                        </a:spcAft>
                        <a:buNone/>
                      </a:pPr>
                      <a:r>
                        <a:rPr lang="en-US" sz="1700"/>
                        <a:t>22</a:t>
                      </a:r>
                      <a:endParaRPr/>
                    </a:p>
                  </a:txBody>
                  <a:tcPr marT="44825" marB="44825" marR="89625" marL="89625"/>
                </a:tc>
                <a:tc>
                  <a:txBody>
                    <a:bodyPr/>
                    <a:lstStyle/>
                    <a:p>
                      <a:pPr indent="0" lvl="0" marL="0" marR="0" rtl="0" algn="l">
                        <a:spcBef>
                          <a:spcPts val="0"/>
                        </a:spcBef>
                        <a:spcAft>
                          <a:spcPts val="0"/>
                        </a:spcAft>
                        <a:buNone/>
                      </a:pPr>
                      <a:r>
                        <a:rPr lang="en-US" sz="1700"/>
                        <a:t>$36,000</a:t>
                      </a:r>
                      <a:endParaRPr/>
                    </a:p>
                  </a:txBody>
                  <a:tcPr marT="44825" marB="44825" marR="89625" marL="89625"/>
                </a:tc>
                <a:tc>
                  <a:txBody>
                    <a:bodyPr/>
                    <a:lstStyle/>
                    <a:p>
                      <a:pPr indent="0" lvl="0" marL="0" marR="0" rtl="0" algn="l">
                        <a:spcBef>
                          <a:spcPts val="0"/>
                        </a:spcBef>
                        <a:spcAft>
                          <a:spcPts val="0"/>
                        </a:spcAft>
                        <a:buNone/>
                      </a:pPr>
                      <a:r>
                        <a:rPr lang="en-US" sz="1700"/>
                        <a:t>Low</a:t>
                      </a:r>
                      <a:endParaRPr/>
                    </a:p>
                  </a:txBody>
                  <a:tcPr marT="44825" marB="44825" marR="89625" marL="89625"/>
                </a:tc>
                <a:tc>
                  <a:txBody>
                    <a:bodyPr/>
                    <a:lstStyle/>
                    <a:p>
                      <a:pPr indent="0" lvl="0" marL="0" marR="0" rtl="0" algn="l">
                        <a:spcBef>
                          <a:spcPts val="0"/>
                        </a:spcBef>
                        <a:spcAft>
                          <a:spcPts val="0"/>
                        </a:spcAft>
                        <a:buNone/>
                      </a:pPr>
                      <a:r>
                        <a:rPr lang="en-US" sz="1700"/>
                        <a:t>M</a:t>
                      </a:r>
                      <a:endParaRPr/>
                    </a:p>
                  </a:txBody>
                  <a:tcPr marT="44825" marB="44825" marR="89625" marL="89625"/>
                </a:tc>
                <a:tc>
                  <a:txBody>
                    <a:bodyPr/>
                    <a:lstStyle/>
                    <a:p>
                      <a:pPr indent="0" lvl="0" marL="0" marR="0" rtl="0" algn="l">
                        <a:spcBef>
                          <a:spcPts val="0"/>
                        </a:spcBef>
                        <a:spcAft>
                          <a:spcPts val="0"/>
                        </a:spcAft>
                        <a:buNone/>
                      </a:pPr>
                      <a:r>
                        <a:rPr lang="en-US" sz="1700"/>
                        <a:t>Rent</a:t>
                      </a:r>
                      <a:endParaRPr/>
                    </a:p>
                  </a:txBody>
                  <a:tcPr marT="44825" marB="44825" marR="89625" marL="89625"/>
                </a:tc>
              </a:tr>
            </a:tbl>
          </a:graphicData>
        </a:graphic>
      </p:graphicFrame>
      <p:graphicFrame>
        <p:nvGraphicFramePr>
          <p:cNvPr id="611" name="Google Shape;611;p15"/>
          <p:cNvGraphicFramePr/>
          <p:nvPr/>
        </p:nvGraphicFramePr>
        <p:xfrm>
          <a:off x="877281" y="3993661"/>
          <a:ext cx="3000000" cy="3000000"/>
        </p:xfrm>
        <a:graphic>
          <a:graphicData uri="http://schemas.openxmlformats.org/drawingml/2006/table">
            <a:tbl>
              <a:tblPr bandRow="1">
                <a:noFill/>
                <a:tableStyleId>{7032980C-8594-4774-98FE-15ED03C0C704}</a:tableStyleId>
              </a:tblPr>
              <a:tblGrid>
                <a:gridCol w="1625375"/>
                <a:gridCol w="1625375"/>
                <a:gridCol w="1625375"/>
                <a:gridCol w="1625375"/>
                <a:gridCol w="1625375"/>
              </a:tblGrid>
              <a:tr h="363500">
                <a:tc>
                  <a:txBody>
                    <a:bodyPr/>
                    <a:lstStyle/>
                    <a:p>
                      <a:pPr indent="0" lvl="0" marL="0" marR="0" rtl="0" algn="l">
                        <a:spcBef>
                          <a:spcPts val="0"/>
                        </a:spcBef>
                        <a:spcAft>
                          <a:spcPts val="0"/>
                        </a:spcAft>
                        <a:buNone/>
                      </a:pPr>
                      <a:r>
                        <a:rPr lang="en-US" sz="1700"/>
                        <a:t>31</a:t>
                      </a:r>
                      <a:endParaRPr/>
                    </a:p>
                  </a:txBody>
                  <a:tcPr marT="44825" marB="44825" marR="89625" marL="89625"/>
                </a:tc>
                <a:tc>
                  <a:txBody>
                    <a:bodyPr/>
                    <a:lstStyle/>
                    <a:p>
                      <a:pPr indent="0" lvl="0" marL="0" marR="0" rtl="0" algn="l">
                        <a:spcBef>
                          <a:spcPts val="0"/>
                        </a:spcBef>
                        <a:spcAft>
                          <a:spcPts val="0"/>
                        </a:spcAft>
                        <a:buNone/>
                      </a:pPr>
                      <a:r>
                        <a:rPr lang="en-US" sz="1700"/>
                        <a:t>$52,000</a:t>
                      </a:r>
                      <a:endParaRPr/>
                    </a:p>
                  </a:txBody>
                  <a:tcPr marT="44825" marB="44825" marR="89625" marL="89625"/>
                </a:tc>
                <a:tc>
                  <a:txBody>
                    <a:bodyPr/>
                    <a:lstStyle/>
                    <a:p>
                      <a:pPr indent="0" lvl="0" marL="0" marR="0" rtl="0" algn="l">
                        <a:spcBef>
                          <a:spcPts val="0"/>
                        </a:spcBef>
                        <a:spcAft>
                          <a:spcPts val="0"/>
                        </a:spcAft>
                        <a:buNone/>
                      </a:pPr>
                      <a:r>
                        <a:rPr lang="en-US" sz="1700"/>
                        <a:t>High</a:t>
                      </a:r>
                      <a:endParaRPr/>
                    </a:p>
                  </a:txBody>
                  <a:tcPr marT="44825" marB="44825" marR="89625" marL="89625"/>
                </a:tc>
                <a:tc>
                  <a:txBody>
                    <a:bodyPr/>
                    <a:lstStyle/>
                    <a:p>
                      <a:pPr indent="0" lvl="0" marL="0" marR="0" rtl="0" algn="l">
                        <a:spcBef>
                          <a:spcPts val="0"/>
                        </a:spcBef>
                        <a:spcAft>
                          <a:spcPts val="0"/>
                        </a:spcAft>
                        <a:buNone/>
                      </a:pPr>
                      <a:r>
                        <a:rPr lang="en-US" sz="1700"/>
                        <a:t>M</a:t>
                      </a:r>
                      <a:endParaRPr/>
                    </a:p>
                  </a:txBody>
                  <a:tcPr marT="44825" marB="44825" marR="89625" marL="89625"/>
                </a:tc>
                <a:tc>
                  <a:txBody>
                    <a:bodyPr/>
                    <a:lstStyle/>
                    <a:p>
                      <a:pPr indent="0" lvl="0" marL="0" marR="0" rtl="0" algn="l">
                        <a:spcBef>
                          <a:spcPts val="0"/>
                        </a:spcBef>
                        <a:spcAft>
                          <a:spcPts val="0"/>
                        </a:spcAft>
                        <a:buNone/>
                      </a:pPr>
                      <a:r>
                        <a:rPr lang="en-US" sz="1700"/>
                        <a:t>?</a:t>
                      </a:r>
                      <a:endParaRPr/>
                    </a:p>
                  </a:txBody>
                  <a:tcPr marT="44825" marB="44825" marR="89625" marL="89625"/>
                </a:tc>
              </a:tr>
            </a:tbl>
          </a:graphicData>
        </a:graphic>
      </p:graphicFrame>
      <p:grpSp>
        <p:nvGrpSpPr>
          <p:cNvPr id="612" name="Google Shape;612;p15"/>
          <p:cNvGrpSpPr/>
          <p:nvPr/>
        </p:nvGrpSpPr>
        <p:grpSpPr>
          <a:xfrm>
            <a:off x="9203303" y="1607424"/>
            <a:ext cx="1676978" cy="1817492"/>
            <a:chOff x="9557909" y="1638895"/>
            <a:chExt cx="1710848" cy="1854200"/>
          </a:xfrm>
        </p:grpSpPr>
        <p:sp>
          <p:nvSpPr>
            <p:cNvPr id="613" name="Google Shape;613;p15"/>
            <p:cNvSpPr/>
            <p:nvPr/>
          </p:nvSpPr>
          <p:spPr>
            <a:xfrm>
              <a:off x="9557909" y="1638895"/>
              <a:ext cx="288032" cy="1854200"/>
            </a:xfrm>
            <a:prstGeom prst="rightBrace">
              <a:avLst>
                <a:gd fmla="val 8333" name="adj1"/>
                <a:gd fmla="val 50000" name="adj2"/>
              </a:avLst>
            </a:pr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400"/>
                <a:buFont typeface="Quattrocento Sans"/>
                <a:buNone/>
              </a:pPr>
              <a:r>
                <a:t/>
              </a:r>
              <a:endParaRPr b="0" i="0" sz="1400" u="none" cap="none" strike="noStrike">
                <a:solidFill>
                  <a:srgbClr val="505050"/>
                </a:solidFill>
                <a:latin typeface="Quattrocento Sans"/>
                <a:ea typeface="Quattrocento Sans"/>
                <a:cs typeface="Quattrocento Sans"/>
                <a:sym typeface="Quattrocento Sans"/>
              </a:endParaRPr>
            </a:p>
          </p:txBody>
        </p:sp>
        <p:sp>
          <p:nvSpPr>
            <p:cNvPr id="614" name="Google Shape;614;p15"/>
            <p:cNvSpPr txBox="1"/>
            <p:nvPr/>
          </p:nvSpPr>
          <p:spPr>
            <a:xfrm>
              <a:off x="9818637" y="2279763"/>
              <a:ext cx="1450121" cy="493280"/>
            </a:xfrm>
            <a:prstGeom prst="rect">
              <a:avLst/>
            </a:prstGeom>
            <a:noFill/>
            <a:ln>
              <a:noFill/>
            </a:ln>
          </p:spPr>
          <p:txBody>
            <a:bodyPr anchorCtr="0" anchor="t" bIns="143400" lIns="179250" spcFirstLastPara="1" rIns="179250" wrap="square" tIns="143400">
              <a:spAutoFit/>
            </a:bodyPr>
            <a:lstStyle/>
            <a:p>
              <a:pPr indent="0" lvl="0" marL="0" marR="0" rtl="0" algn="l">
                <a:lnSpc>
                  <a:spcPct val="90000"/>
                </a:lnSpc>
                <a:spcBef>
                  <a:spcPts val="0"/>
                </a:spcBef>
                <a:spcAft>
                  <a:spcPts val="0"/>
                </a:spcAft>
                <a:buClr>
                  <a:srgbClr val="505050"/>
                </a:buClr>
                <a:buSzPts val="1400"/>
                <a:buFont typeface="Quattrocento Sans"/>
                <a:buNone/>
              </a:pPr>
              <a:r>
                <a:rPr lang="en-US">
                  <a:solidFill>
                    <a:srgbClr val="505050"/>
                  </a:solidFill>
                  <a:latin typeface="Quattrocento Sans"/>
                  <a:ea typeface="Quattrocento Sans"/>
                  <a:cs typeface="Quattrocento Sans"/>
                  <a:sym typeface="Quattrocento Sans"/>
                </a:rPr>
                <a:t>Dados de Treino</a:t>
              </a:r>
              <a:endParaRPr/>
            </a:p>
          </p:txBody>
        </p:sp>
      </p:grpSp>
      <p:sp>
        <p:nvSpPr>
          <p:cNvPr id="615" name="Google Shape;615;p15"/>
          <p:cNvSpPr/>
          <p:nvPr/>
        </p:nvSpPr>
        <p:spPr>
          <a:xfrm rot="5400000">
            <a:off x="3982908" y="1551515"/>
            <a:ext cx="282330" cy="6493587"/>
          </a:xfrm>
          <a:prstGeom prst="rightBrace">
            <a:avLst>
              <a:gd fmla="val 8333" name="adj1"/>
              <a:gd fmla="val 50000" name="adj2"/>
            </a:avLst>
          </a:pr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5"/>
              <a:buFont typeface="Quattrocento Sans"/>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616" name="Google Shape;616;p15"/>
          <p:cNvSpPr/>
          <p:nvPr/>
        </p:nvSpPr>
        <p:spPr>
          <a:xfrm rot="5400000">
            <a:off x="8081624" y="4016968"/>
            <a:ext cx="282330" cy="1562680"/>
          </a:xfrm>
          <a:prstGeom prst="rightBrace">
            <a:avLst>
              <a:gd fmla="val 8333" name="adj1"/>
              <a:gd fmla="val 50000" name="adj2"/>
            </a:avLst>
          </a:prstGeom>
          <a:noFill/>
          <a:ln cap="flat" cmpd="sng" w="28575">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765"/>
              <a:buFont typeface="Quattrocento Sans"/>
              <a:buNone/>
            </a:pPr>
            <a:r>
              <a:t/>
            </a:r>
            <a:endParaRPr b="0" i="0" sz="1765" u="none" cap="none" strike="noStrike">
              <a:solidFill>
                <a:srgbClr val="505050"/>
              </a:solidFill>
              <a:latin typeface="Quattrocento Sans"/>
              <a:ea typeface="Quattrocento Sans"/>
              <a:cs typeface="Quattrocento Sans"/>
              <a:sym typeface="Quattrocento Sans"/>
            </a:endParaRPr>
          </a:p>
        </p:txBody>
      </p:sp>
      <p:sp>
        <p:nvSpPr>
          <p:cNvPr id="617" name="Google Shape;617;p15"/>
          <p:cNvSpPr txBox="1"/>
          <p:nvPr/>
        </p:nvSpPr>
        <p:spPr>
          <a:xfrm>
            <a:off x="2968221" y="4939474"/>
            <a:ext cx="2311720" cy="754358"/>
          </a:xfrm>
          <a:prstGeom prst="rect">
            <a:avLst/>
          </a:prstGeom>
          <a:noFill/>
          <a:ln>
            <a:noFill/>
          </a:ln>
        </p:spPr>
        <p:txBody>
          <a:bodyPr anchorCtr="0" anchor="t" bIns="143400" lIns="179250" spcFirstLastPara="1" rIns="179250" wrap="square" tIns="143400">
            <a:spAutoFit/>
          </a:bodyPr>
          <a:lstStyle/>
          <a:p>
            <a:pPr indent="0" lvl="0" marL="0" marR="0" rtl="0" algn="ctr">
              <a:lnSpc>
                <a:spcPct val="90000"/>
              </a:lnSpc>
              <a:spcBef>
                <a:spcPts val="0"/>
              </a:spcBef>
              <a:spcAft>
                <a:spcPts val="0"/>
              </a:spcAft>
              <a:buClr>
                <a:srgbClr val="505050"/>
              </a:buClr>
              <a:buSzPts val="1400"/>
              <a:buFont typeface="Quattrocento Sans"/>
              <a:buNone/>
            </a:pPr>
            <a:r>
              <a:rPr b="1" lang="en-US">
                <a:solidFill>
                  <a:srgbClr val="505050"/>
                </a:solidFill>
                <a:latin typeface="Quattrocento Sans"/>
                <a:ea typeface="Quattrocento Sans"/>
                <a:cs typeface="Quattrocento Sans"/>
                <a:sym typeface="Quattrocento Sans"/>
              </a:rPr>
              <a:t>Conhecemos</a:t>
            </a:r>
            <a:endParaRPr/>
          </a:p>
          <a:p>
            <a:pPr indent="0" lvl="0" marL="0" marR="0" rtl="0" algn="ctr">
              <a:lnSpc>
                <a:spcPct val="90000"/>
              </a:lnSpc>
              <a:spcBef>
                <a:spcPts val="588"/>
              </a:spcBef>
              <a:spcAft>
                <a:spcPts val="0"/>
              </a:spcAft>
              <a:buClr>
                <a:srgbClr val="505050"/>
              </a:buClr>
              <a:buSzPts val="1400"/>
              <a:buFont typeface="Quattrocento Sans"/>
              <a:buNone/>
            </a:pPr>
            <a:r>
              <a:rPr b="0" i="0" lang="en-US" sz="1400" u="none" cap="none" strike="noStrike">
                <a:solidFill>
                  <a:srgbClr val="505050"/>
                </a:solidFill>
                <a:latin typeface="Quattrocento Sans"/>
                <a:ea typeface="Quattrocento Sans"/>
                <a:cs typeface="Quattrocento Sans"/>
                <a:sym typeface="Quattrocento Sans"/>
              </a:rPr>
              <a:t>(“features”,</a:t>
            </a:r>
            <a:br>
              <a:rPr lang="en-US">
                <a:solidFill>
                  <a:srgbClr val="505050"/>
                </a:solidFill>
                <a:latin typeface="Quattrocento Sans"/>
                <a:ea typeface="Quattrocento Sans"/>
                <a:cs typeface="Quattrocento Sans"/>
                <a:sym typeface="Quattrocento Sans"/>
              </a:rPr>
            </a:br>
            <a:r>
              <a:rPr b="0" i="0" lang="en-US" sz="1400" u="none" cap="none" strike="noStrike">
                <a:solidFill>
                  <a:srgbClr val="505050"/>
                </a:solidFill>
                <a:latin typeface="Quattrocento Sans"/>
                <a:ea typeface="Quattrocento Sans"/>
                <a:cs typeface="Quattrocento Sans"/>
                <a:sym typeface="Quattrocento Sans"/>
              </a:rPr>
              <a:t>“attributes”,</a:t>
            </a:r>
            <a:endParaRPr>
              <a:solidFill>
                <a:srgbClr val="505050"/>
              </a:solidFill>
              <a:latin typeface="Quattrocento Sans"/>
              <a:ea typeface="Quattrocento Sans"/>
              <a:cs typeface="Quattrocento Sans"/>
              <a:sym typeface="Quattrocento Sans"/>
            </a:endParaRPr>
          </a:p>
          <a:p>
            <a:pPr indent="0" lvl="0" marL="0" marR="0" rtl="0" algn="ctr">
              <a:lnSpc>
                <a:spcPct val="90000"/>
              </a:lnSpc>
              <a:spcBef>
                <a:spcPts val="588"/>
              </a:spcBef>
              <a:spcAft>
                <a:spcPts val="0"/>
              </a:spcAft>
              <a:buClr>
                <a:srgbClr val="505050"/>
              </a:buClr>
              <a:buSzPts val="1400"/>
              <a:buFont typeface="Quattrocento Sans"/>
              <a:buNone/>
            </a:pPr>
            <a:r>
              <a:rPr lang="en-US">
                <a:solidFill>
                  <a:srgbClr val="505050"/>
                </a:solidFill>
                <a:latin typeface="Quattrocento Sans"/>
                <a:ea typeface="Quattrocento Sans"/>
                <a:cs typeface="Quattrocento Sans"/>
                <a:sym typeface="Quattrocento Sans"/>
              </a:rPr>
              <a:t>“atributos”</a:t>
            </a:r>
            <a:r>
              <a:rPr b="0" i="0" lang="en-US" sz="1400" u="none" cap="none" strike="noStrike">
                <a:solidFill>
                  <a:srgbClr val="505050"/>
                </a:solidFill>
                <a:latin typeface="Quattrocento Sans"/>
                <a:ea typeface="Quattrocento Sans"/>
                <a:cs typeface="Quattrocento Sans"/>
                <a:sym typeface="Quattrocento Sans"/>
              </a:rPr>
              <a:t>)</a:t>
            </a:r>
            <a:endParaRPr/>
          </a:p>
        </p:txBody>
      </p:sp>
      <p:sp>
        <p:nvSpPr>
          <p:cNvPr id="618" name="Google Shape;618;p15"/>
          <p:cNvSpPr txBox="1"/>
          <p:nvPr/>
        </p:nvSpPr>
        <p:spPr>
          <a:xfrm>
            <a:off x="7355383" y="4939473"/>
            <a:ext cx="1664235" cy="754358"/>
          </a:xfrm>
          <a:prstGeom prst="rect">
            <a:avLst/>
          </a:prstGeom>
          <a:noFill/>
          <a:ln>
            <a:noFill/>
          </a:ln>
        </p:spPr>
        <p:txBody>
          <a:bodyPr anchorCtr="0" anchor="t" bIns="143400" lIns="179250" spcFirstLastPara="1" rIns="179250" wrap="square" tIns="143400">
            <a:spAutoFit/>
          </a:bodyPr>
          <a:lstStyle/>
          <a:p>
            <a:pPr indent="0" lvl="0" marL="0" marR="0" rtl="0" algn="ctr">
              <a:lnSpc>
                <a:spcPct val="90000"/>
              </a:lnSpc>
              <a:spcBef>
                <a:spcPts val="0"/>
              </a:spcBef>
              <a:spcAft>
                <a:spcPts val="0"/>
              </a:spcAft>
              <a:buClr>
                <a:srgbClr val="505050"/>
              </a:buClr>
              <a:buSzPts val="1400"/>
              <a:buFont typeface="Quattrocento Sans"/>
              <a:buNone/>
            </a:pPr>
            <a:r>
              <a:rPr b="1" i="0" lang="en-US" sz="1400" u="none" cap="none" strike="noStrike">
                <a:solidFill>
                  <a:srgbClr val="505050"/>
                </a:solidFill>
                <a:latin typeface="Quattrocento Sans"/>
                <a:ea typeface="Quattrocento Sans"/>
                <a:cs typeface="Quattrocento Sans"/>
                <a:sym typeface="Quattrocento Sans"/>
              </a:rPr>
              <a:t>Thing to predict</a:t>
            </a:r>
            <a:endParaRPr/>
          </a:p>
          <a:p>
            <a:pPr indent="0" lvl="0" marL="0" marR="0" rtl="0" algn="ctr">
              <a:lnSpc>
                <a:spcPct val="90000"/>
              </a:lnSpc>
              <a:spcBef>
                <a:spcPts val="588"/>
              </a:spcBef>
              <a:spcAft>
                <a:spcPts val="0"/>
              </a:spcAft>
              <a:buClr>
                <a:srgbClr val="505050"/>
              </a:buClr>
              <a:buSzPts val="1400"/>
              <a:buFont typeface="Quattrocento Sans"/>
              <a:buNone/>
            </a:pPr>
            <a:r>
              <a:rPr b="0" i="0" lang="en-US" sz="1400" u="none" cap="none" strike="noStrike">
                <a:solidFill>
                  <a:srgbClr val="505050"/>
                </a:solidFill>
                <a:latin typeface="Quattrocento Sans"/>
                <a:ea typeface="Quattrocento Sans"/>
                <a:cs typeface="Quattrocento Sans"/>
                <a:sym typeface="Quattrocento Sans"/>
              </a:rPr>
              <a:t>(“classe”, “</a:t>
            </a:r>
            <a:r>
              <a:rPr lang="en-US">
                <a:solidFill>
                  <a:srgbClr val="505050"/>
                </a:solidFill>
                <a:latin typeface="Quattrocento Sans"/>
                <a:ea typeface="Quattrocento Sans"/>
                <a:cs typeface="Quattrocento Sans"/>
                <a:sym typeface="Quattrocento Sans"/>
              </a:rPr>
              <a:t>rótulo</a:t>
            </a:r>
            <a:r>
              <a:rPr b="0" i="0" lang="en-US" sz="1400" u="none" cap="none" strike="noStrike">
                <a:solidFill>
                  <a:srgbClr val="505050"/>
                </a:solidFill>
                <a:latin typeface="Quattrocento Sans"/>
                <a:ea typeface="Quattrocento Sans"/>
                <a:cs typeface="Quattrocento Sans"/>
                <a:sym typeface="Quattrocento Sans"/>
              </a:rPr>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16"/>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Qual a Diferença?</a:t>
            </a:r>
            <a:endParaRPr/>
          </a:p>
        </p:txBody>
      </p:sp>
      <p:sp>
        <p:nvSpPr>
          <p:cNvPr id="628" name="Google Shape;628;p16"/>
          <p:cNvSpPr txBox="1"/>
          <p:nvPr>
            <p:ph idx="4294967295" type="body"/>
          </p:nvPr>
        </p:nvSpPr>
        <p:spPr>
          <a:xfrm>
            <a:off x="457201" y="1525397"/>
            <a:ext cx="9820656" cy="3103670"/>
          </a:xfrm>
          <a:prstGeom prst="rect">
            <a:avLst/>
          </a:prstGeom>
          <a:noFill/>
          <a:ln>
            <a:noFill/>
          </a:ln>
        </p:spPr>
        <p:txBody>
          <a:bodyPr anchorCtr="0" anchor="t" bIns="91425" lIns="146300" spcFirstLastPara="1" rIns="146300" wrap="square" tIns="91425">
            <a:spAutoFit/>
          </a:bodyPr>
          <a:lstStyle/>
          <a:p>
            <a:pPr indent="-123227" lvl="0" marL="224097" rtl="0" algn="l">
              <a:lnSpc>
                <a:spcPct val="90000"/>
              </a:lnSpc>
              <a:spcBef>
                <a:spcPts val="0"/>
              </a:spcBef>
              <a:spcAft>
                <a:spcPts val="0"/>
              </a:spcAft>
              <a:buClr>
                <a:schemeClr val="dk1"/>
              </a:buClr>
              <a:buSzPts val="1589"/>
              <a:buNone/>
            </a:pPr>
            <a:r>
              <a:t/>
            </a:r>
            <a:endParaRPr/>
          </a:p>
          <a:p>
            <a:pPr indent="0" lvl="0" marL="0" rtl="0" algn="l">
              <a:lnSpc>
                <a:spcPct val="90000"/>
              </a:lnSpc>
              <a:spcBef>
                <a:spcPts val="520"/>
              </a:spcBef>
              <a:spcAft>
                <a:spcPts val="0"/>
              </a:spcAft>
              <a:buClr>
                <a:srgbClr val="00BCF3"/>
              </a:buClr>
              <a:buSzPts val="2340"/>
              <a:buNone/>
            </a:pPr>
            <a:r>
              <a:rPr lang="en-US" sz="2600">
                <a:solidFill>
                  <a:srgbClr val="00BCF3"/>
                </a:solidFill>
              </a:rPr>
              <a:t>Inteligência Artificial </a:t>
            </a:r>
            <a:endParaRPr/>
          </a:p>
          <a:p>
            <a:pPr indent="-224096" lvl="1" marL="448193" rtl="0" algn="l">
              <a:lnSpc>
                <a:spcPct val="90000"/>
              </a:lnSpc>
              <a:spcBef>
                <a:spcPts val="400"/>
              </a:spcBef>
              <a:spcAft>
                <a:spcPts val="0"/>
              </a:spcAft>
              <a:buClr>
                <a:schemeClr val="dk1"/>
              </a:buClr>
              <a:buSzPts val="1800"/>
              <a:buChar char="·"/>
            </a:pPr>
            <a:r>
              <a:rPr lang="en-US" sz="2000"/>
              <a:t>Um pacote completo, pronto para usar</a:t>
            </a:r>
            <a:endParaRPr/>
          </a:p>
          <a:p>
            <a:pPr indent="-224096" lvl="1" marL="448193" rtl="0" algn="l">
              <a:lnSpc>
                <a:spcPct val="90000"/>
              </a:lnSpc>
              <a:spcBef>
                <a:spcPts val="400"/>
              </a:spcBef>
              <a:spcAft>
                <a:spcPts val="0"/>
              </a:spcAft>
              <a:buClr>
                <a:schemeClr val="dk1"/>
              </a:buClr>
              <a:buSzPts val="1800"/>
              <a:buChar char="·"/>
            </a:pPr>
            <a:r>
              <a:rPr lang="en-US" sz="2000"/>
              <a:t>Fácil de integrar ações</a:t>
            </a:r>
            <a:endParaRPr sz="2000"/>
          </a:p>
          <a:p>
            <a:pPr indent="-236796" lvl="1" marL="448193" rtl="0" algn="l">
              <a:lnSpc>
                <a:spcPct val="90000"/>
              </a:lnSpc>
              <a:spcBef>
                <a:spcPts val="400"/>
              </a:spcBef>
              <a:spcAft>
                <a:spcPts val="0"/>
              </a:spcAft>
              <a:buSzPts val="2000"/>
              <a:buChar char="·"/>
            </a:pPr>
            <a:r>
              <a:rPr lang="en-US" sz="2000"/>
              <a:t>Serviços Azure</a:t>
            </a:r>
            <a:endParaRPr sz="2000"/>
          </a:p>
          <a:p>
            <a:pPr indent="-75506" lvl="1" marL="448193" rtl="0" algn="l">
              <a:lnSpc>
                <a:spcPct val="90000"/>
              </a:lnSpc>
              <a:spcBef>
                <a:spcPts val="520"/>
              </a:spcBef>
              <a:spcAft>
                <a:spcPts val="0"/>
              </a:spcAft>
              <a:buClr>
                <a:schemeClr val="dk1"/>
              </a:buClr>
              <a:buSzPts val="2340"/>
              <a:buNone/>
            </a:pPr>
            <a:r>
              <a:t/>
            </a:r>
            <a:endParaRPr sz="2600">
              <a:solidFill>
                <a:srgbClr val="00BCF3"/>
              </a:solidFill>
              <a:latin typeface="Quattrocento Sans"/>
              <a:ea typeface="Quattrocento Sans"/>
              <a:cs typeface="Quattrocento Sans"/>
              <a:sym typeface="Quattrocento Sans"/>
            </a:endParaRPr>
          </a:p>
          <a:p>
            <a:pPr indent="0" lvl="0" marL="0" rtl="0" algn="l">
              <a:lnSpc>
                <a:spcPct val="90000"/>
              </a:lnSpc>
              <a:spcBef>
                <a:spcPts val="520"/>
              </a:spcBef>
              <a:spcAft>
                <a:spcPts val="0"/>
              </a:spcAft>
              <a:buClr>
                <a:srgbClr val="00BCF3"/>
              </a:buClr>
              <a:buSzPts val="2340"/>
              <a:buNone/>
            </a:pPr>
            <a:r>
              <a:rPr lang="en-US" sz="2600">
                <a:solidFill>
                  <a:srgbClr val="00BCF3"/>
                </a:solidFill>
              </a:rPr>
              <a:t>Machine learning</a:t>
            </a:r>
            <a:endParaRPr/>
          </a:p>
          <a:p>
            <a:pPr indent="-224096" lvl="1" marL="448193" rtl="0" algn="l">
              <a:lnSpc>
                <a:spcPct val="90000"/>
              </a:lnSpc>
              <a:spcBef>
                <a:spcPts val="400"/>
              </a:spcBef>
              <a:spcAft>
                <a:spcPts val="0"/>
              </a:spcAft>
              <a:buClr>
                <a:schemeClr val="dk1"/>
              </a:buClr>
              <a:buSzPts val="1800"/>
              <a:buChar char="·"/>
            </a:pPr>
            <a:r>
              <a:rPr lang="en-US" sz="2000"/>
              <a:t>Modelos matemáticos que são otimizados para cada base</a:t>
            </a:r>
            <a:endParaRPr/>
          </a:p>
          <a:p>
            <a:pPr indent="-224096" lvl="1" marL="448193" rtl="0" algn="l">
              <a:lnSpc>
                <a:spcPct val="90000"/>
              </a:lnSpc>
              <a:spcBef>
                <a:spcPts val="400"/>
              </a:spcBef>
              <a:spcAft>
                <a:spcPts val="0"/>
              </a:spcAft>
              <a:buClr>
                <a:schemeClr val="dk1"/>
              </a:buClr>
              <a:buSzPts val="1800"/>
              <a:buChar char="·"/>
            </a:pPr>
            <a:r>
              <a:rPr lang="en-US" sz="2000"/>
              <a:t>Útil para problemas específicos e gerais</a:t>
            </a:r>
            <a:endParaRPr sz="2000"/>
          </a:p>
          <a:p>
            <a:pPr indent="-236796" lvl="1" marL="448193" rtl="0" algn="l">
              <a:lnSpc>
                <a:spcPct val="90000"/>
              </a:lnSpc>
              <a:spcBef>
                <a:spcPts val="400"/>
              </a:spcBef>
              <a:spcAft>
                <a:spcPts val="0"/>
              </a:spcAft>
              <a:buSzPts val="2000"/>
              <a:buChar char="·"/>
            </a:pPr>
            <a:r>
              <a:rPr lang="en-US" sz="2000"/>
              <a:t>Sem ações</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7"/>
          <p:cNvSpPr txBox="1"/>
          <p:nvPr/>
        </p:nvSpPr>
        <p:spPr>
          <a:xfrm>
            <a:off x="4204905" y="3435998"/>
            <a:ext cx="2805005" cy="926630"/>
          </a:xfrm>
          <a:prstGeom prst="rect">
            <a:avLst/>
          </a:prstGeom>
          <a:noFill/>
          <a:ln>
            <a:noFill/>
          </a:ln>
        </p:spPr>
        <p:txBody>
          <a:bodyPr anchorCtr="0" anchor="t" bIns="143350" lIns="179200" spcFirstLastPara="1" rIns="179200" wrap="square" tIns="143350">
            <a:spAutoFit/>
          </a:bodyPr>
          <a:lstStyle/>
          <a:p>
            <a:pPr indent="0" lvl="0" marL="0" marR="0" rtl="0" algn="ctr">
              <a:lnSpc>
                <a:spcPct val="90000"/>
              </a:lnSpc>
              <a:spcBef>
                <a:spcPts val="0"/>
              </a:spcBef>
              <a:spcAft>
                <a:spcPts val="0"/>
              </a:spcAft>
              <a:buNone/>
            </a:pPr>
            <a:r>
              <a:rPr lang="en-US" sz="2600">
                <a:solidFill>
                  <a:schemeClr val="dk1"/>
                </a:solidFill>
                <a:latin typeface="Quattrocento Sans"/>
                <a:ea typeface="Quattrocento Sans"/>
                <a:cs typeface="Quattrocento Sans"/>
                <a:sym typeface="Quattrocento Sans"/>
              </a:rPr>
              <a:t>É estranho?</a:t>
            </a:r>
            <a:r>
              <a:rPr lang="en-US" sz="2600">
                <a:solidFill>
                  <a:schemeClr val="dk1"/>
                </a:solidFill>
                <a:latin typeface="Quattrocento Sans"/>
                <a:ea typeface="Quattrocento Sans"/>
                <a:cs typeface="Quattrocento Sans"/>
                <a:sym typeface="Quattrocento Sans"/>
              </a:rPr>
              <a:t> </a:t>
            </a:r>
            <a:endParaRPr/>
          </a:p>
          <a:p>
            <a:pPr indent="0" lvl="0" marL="0" marR="0" rtl="0" algn="ctr">
              <a:lnSpc>
                <a:spcPct val="90000"/>
              </a:lnSpc>
              <a:spcBef>
                <a:spcPts val="0"/>
              </a:spcBef>
              <a:spcAft>
                <a:spcPts val="0"/>
              </a:spcAft>
              <a:buNone/>
            </a:pPr>
            <a:r>
              <a:rPr i="1" lang="en-US" sz="2000">
                <a:solidFill>
                  <a:srgbClr val="00BCF3"/>
                </a:solidFill>
                <a:latin typeface="Quattrocento Sans"/>
                <a:ea typeface="Quattrocento Sans"/>
                <a:cs typeface="Quattrocento Sans"/>
                <a:sym typeface="Quattrocento Sans"/>
              </a:rPr>
              <a:t>(Anomalies)</a:t>
            </a:r>
            <a:endParaRPr/>
          </a:p>
        </p:txBody>
      </p:sp>
      <p:sp>
        <p:nvSpPr>
          <p:cNvPr id="635" name="Google Shape;635;p17"/>
          <p:cNvSpPr txBox="1"/>
          <p:nvPr/>
        </p:nvSpPr>
        <p:spPr>
          <a:xfrm>
            <a:off x="6715145" y="362600"/>
            <a:ext cx="2805005" cy="1223699"/>
          </a:xfrm>
          <a:prstGeom prst="rect">
            <a:avLst/>
          </a:prstGeom>
          <a:noFill/>
          <a:ln>
            <a:noFill/>
          </a:ln>
        </p:spPr>
        <p:txBody>
          <a:bodyPr anchorCtr="0" anchor="t" bIns="143350" lIns="179200" spcFirstLastPara="1" rIns="179200" wrap="square" tIns="143350">
            <a:spAutoFit/>
          </a:bodyPr>
          <a:lstStyle/>
          <a:p>
            <a:pPr indent="0" lvl="0" marL="0" marR="0" rtl="0" algn="ctr">
              <a:lnSpc>
                <a:spcPct val="90000"/>
              </a:lnSpc>
              <a:spcBef>
                <a:spcPts val="0"/>
              </a:spcBef>
              <a:spcAft>
                <a:spcPts val="0"/>
              </a:spcAft>
              <a:buNone/>
            </a:pPr>
            <a:r>
              <a:rPr lang="en-US" sz="2600">
                <a:solidFill>
                  <a:schemeClr val="dk1"/>
                </a:solidFill>
                <a:latin typeface="Quattrocento Sans"/>
                <a:ea typeface="Quattrocento Sans"/>
                <a:cs typeface="Quattrocento Sans"/>
                <a:sym typeface="Quattrocento Sans"/>
              </a:rPr>
              <a:t>Próximo Passo</a:t>
            </a:r>
            <a:endParaRPr/>
          </a:p>
          <a:p>
            <a:pPr indent="0" lvl="0" marL="0" marR="0" rtl="0" algn="ctr">
              <a:lnSpc>
                <a:spcPct val="90000"/>
              </a:lnSpc>
              <a:spcBef>
                <a:spcPts val="0"/>
              </a:spcBef>
              <a:spcAft>
                <a:spcPts val="0"/>
              </a:spcAft>
              <a:buNone/>
            </a:pPr>
            <a:r>
              <a:rPr i="1" lang="en-US" sz="2000">
                <a:solidFill>
                  <a:srgbClr val="00BCF3"/>
                </a:solidFill>
                <a:latin typeface="Quattrocento Sans"/>
                <a:ea typeface="Quattrocento Sans"/>
                <a:cs typeface="Quattrocento Sans"/>
                <a:sym typeface="Quattrocento Sans"/>
              </a:rPr>
              <a:t>(Reforço)</a:t>
            </a:r>
            <a:endParaRPr/>
          </a:p>
        </p:txBody>
      </p:sp>
      <p:sp>
        <p:nvSpPr>
          <p:cNvPr id="636" name="Google Shape;636;p17"/>
          <p:cNvSpPr txBox="1"/>
          <p:nvPr/>
        </p:nvSpPr>
        <p:spPr>
          <a:xfrm>
            <a:off x="4110279" y="139146"/>
            <a:ext cx="2805005" cy="1326867"/>
          </a:xfrm>
          <a:prstGeom prst="rect">
            <a:avLst/>
          </a:prstGeom>
          <a:noFill/>
          <a:ln>
            <a:noFill/>
          </a:ln>
        </p:spPr>
        <p:txBody>
          <a:bodyPr anchorCtr="0" anchor="t" bIns="143350" lIns="179200" spcFirstLastPara="1" rIns="179200" wrap="square" tIns="143350">
            <a:spAutoFit/>
          </a:bodyPr>
          <a:lstStyle/>
          <a:p>
            <a:pPr indent="0" lvl="0" marL="0" marR="0" rtl="0" algn="ctr">
              <a:lnSpc>
                <a:spcPct val="90000"/>
              </a:lnSpc>
              <a:spcBef>
                <a:spcPts val="0"/>
              </a:spcBef>
              <a:spcAft>
                <a:spcPts val="0"/>
              </a:spcAft>
              <a:buNone/>
            </a:pPr>
            <a:r>
              <a:rPr lang="en-US" sz="2600">
                <a:solidFill>
                  <a:schemeClr val="dk1"/>
                </a:solidFill>
                <a:latin typeface="Quattrocento Sans"/>
                <a:ea typeface="Quattrocento Sans"/>
                <a:cs typeface="Quattrocento Sans"/>
                <a:sym typeface="Quattrocento Sans"/>
              </a:rPr>
              <a:t>Quanto?</a:t>
            </a:r>
            <a:endParaRPr/>
          </a:p>
          <a:p>
            <a:pPr indent="0" lvl="0" marL="0" marR="0" rtl="0" algn="ctr">
              <a:lnSpc>
                <a:spcPct val="90000"/>
              </a:lnSpc>
              <a:spcBef>
                <a:spcPts val="0"/>
              </a:spcBef>
              <a:spcAft>
                <a:spcPts val="0"/>
              </a:spcAft>
              <a:buNone/>
            </a:pPr>
            <a:r>
              <a:rPr i="1" lang="en-US" sz="2000">
                <a:solidFill>
                  <a:srgbClr val="00BCF3"/>
                </a:solidFill>
                <a:latin typeface="Quattrocento Sans"/>
                <a:ea typeface="Quattrocento Sans"/>
                <a:cs typeface="Quattrocento Sans"/>
                <a:sym typeface="Quattrocento Sans"/>
              </a:rPr>
              <a:t>(Regressão)</a:t>
            </a:r>
            <a:endParaRPr/>
          </a:p>
        </p:txBody>
      </p:sp>
      <p:sp>
        <p:nvSpPr>
          <p:cNvPr id="637" name="Google Shape;637;p17"/>
          <p:cNvSpPr txBox="1"/>
          <p:nvPr/>
        </p:nvSpPr>
        <p:spPr>
          <a:xfrm>
            <a:off x="738198" y="961524"/>
            <a:ext cx="2805005" cy="926630"/>
          </a:xfrm>
          <a:prstGeom prst="rect">
            <a:avLst/>
          </a:prstGeom>
          <a:noFill/>
          <a:ln>
            <a:noFill/>
          </a:ln>
        </p:spPr>
        <p:txBody>
          <a:bodyPr anchorCtr="0" anchor="t" bIns="143350" lIns="179200" spcFirstLastPara="1" rIns="179200" wrap="square" tIns="143350">
            <a:spAutoFit/>
          </a:bodyPr>
          <a:lstStyle/>
          <a:p>
            <a:pPr indent="0" lvl="0" marL="0" marR="0" rtl="0" algn="ctr">
              <a:lnSpc>
                <a:spcPct val="90000"/>
              </a:lnSpc>
              <a:spcBef>
                <a:spcPts val="0"/>
              </a:spcBef>
              <a:spcAft>
                <a:spcPts val="0"/>
              </a:spcAft>
              <a:buNone/>
            </a:pPr>
            <a:r>
              <a:rPr lang="en-US" sz="2600">
                <a:solidFill>
                  <a:schemeClr val="dk1"/>
                </a:solidFill>
                <a:latin typeface="Quattrocento Sans"/>
                <a:ea typeface="Quattrocento Sans"/>
                <a:cs typeface="Quattrocento Sans"/>
                <a:sym typeface="Quattrocento Sans"/>
              </a:rPr>
              <a:t>Qual Categoria?</a:t>
            </a:r>
            <a:endParaRPr/>
          </a:p>
          <a:p>
            <a:pPr indent="0" lvl="0" marL="0" marR="0" rtl="0" algn="ctr">
              <a:lnSpc>
                <a:spcPct val="90000"/>
              </a:lnSpc>
              <a:spcBef>
                <a:spcPts val="0"/>
              </a:spcBef>
              <a:spcAft>
                <a:spcPts val="0"/>
              </a:spcAft>
              <a:buNone/>
            </a:pPr>
            <a:r>
              <a:rPr i="1" lang="en-US" sz="2000">
                <a:solidFill>
                  <a:srgbClr val="00BCF3"/>
                </a:solidFill>
                <a:latin typeface="Quattrocento Sans"/>
                <a:ea typeface="Quattrocento Sans"/>
                <a:cs typeface="Quattrocento Sans"/>
                <a:sym typeface="Quattrocento Sans"/>
              </a:rPr>
              <a:t>(Classificação)</a:t>
            </a:r>
            <a:endParaRPr/>
          </a:p>
        </p:txBody>
      </p:sp>
      <p:sp>
        <p:nvSpPr>
          <p:cNvPr id="638" name="Google Shape;638;p17"/>
          <p:cNvSpPr txBox="1"/>
          <p:nvPr/>
        </p:nvSpPr>
        <p:spPr>
          <a:xfrm>
            <a:off x="6915284" y="3599856"/>
            <a:ext cx="2788486" cy="1223699"/>
          </a:xfrm>
          <a:prstGeom prst="rect">
            <a:avLst/>
          </a:prstGeom>
          <a:noFill/>
          <a:ln>
            <a:noFill/>
          </a:ln>
        </p:spPr>
        <p:txBody>
          <a:bodyPr anchorCtr="0" anchor="t" bIns="143350" lIns="179200" spcFirstLastPara="1" rIns="179200" wrap="square" tIns="143350">
            <a:spAutoFit/>
          </a:bodyPr>
          <a:lstStyle/>
          <a:p>
            <a:pPr indent="0" lvl="0" marL="0" marR="0" rtl="0" algn="ctr">
              <a:lnSpc>
                <a:spcPct val="90000"/>
              </a:lnSpc>
              <a:spcBef>
                <a:spcPts val="0"/>
              </a:spcBef>
              <a:spcAft>
                <a:spcPts val="0"/>
              </a:spcAft>
              <a:buNone/>
            </a:pPr>
            <a:r>
              <a:rPr lang="en-US" sz="2600">
                <a:solidFill>
                  <a:schemeClr val="dk1"/>
                </a:solidFill>
                <a:latin typeface="Quattrocento Sans"/>
                <a:ea typeface="Quattrocento Sans"/>
                <a:cs typeface="Quattrocento Sans"/>
                <a:sym typeface="Quattrocento Sans"/>
              </a:rPr>
              <a:t>Estrutura</a:t>
            </a:r>
            <a:endParaRPr/>
          </a:p>
          <a:p>
            <a:pPr indent="0" lvl="0" marL="0" marR="0" rtl="0" algn="ctr">
              <a:lnSpc>
                <a:spcPct val="90000"/>
              </a:lnSpc>
              <a:spcBef>
                <a:spcPts val="0"/>
              </a:spcBef>
              <a:spcAft>
                <a:spcPts val="0"/>
              </a:spcAft>
              <a:buNone/>
            </a:pPr>
            <a:r>
              <a:rPr i="1" lang="en-US" sz="2000">
                <a:solidFill>
                  <a:srgbClr val="00BCF3"/>
                </a:solidFill>
                <a:latin typeface="Quattrocento Sans"/>
                <a:ea typeface="Quattrocento Sans"/>
                <a:cs typeface="Quattrocento Sans"/>
                <a:sym typeface="Quattrocento Sans"/>
              </a:rPr>
              <a:t>(Clusterização)</a:t>
            </a:r>
            <a:endParaRPr/>
          </a:p>
        </p:txBody>
      </p:sp>
      <p:pic>
        <p:nvPicPr>
          <p:cNvPr id="639" name="Google Shape;639;p17"/>
          <p:cNvPicPr preferRelativeResize="0"/>
          <p:nvPr/>
        </p:nvPicPr>
        <p:blipFill rotWithShape="1">
          <a:blip r:embed="rId3">
            <a:alphaModFix/>
          </a:blip>
          <a:srcRect b="0" l="0" r="0" t="0"/>
          <a:stretch/>
        </p:blipFill>
        <p:spPr>
          <a:xfrm>
            <a:off x="4162341" y="4249079"/>
            <a:ext cx="2993029" cy="2192784"/>
          </a:xfrm>
          <a:prstGeom prst="rect">
            <a:avLst/>
          </a:prstGeom>
          <a:noFill/>
          <a:ln>
            <a:noFill/>
          </a:ln>
        </p:spPr>
      </p:pic>
      <p:pic>
        <p:nvPicPr>
          <p:cNvPr id="640" name="Google Shape;640;p17"/>
          <p:cNvPicPr preferRelativeResize="0"/>
          <p:nvPr/>
        </p:nvPicPr>
        <p:blipFill rotWithShape="1">
          <a:blip r:embed="rId4">
            <a:alphaModFix/>
          </a:blip>
          <a:srcRect b="0" l="0" r="0" t="0"/>
          <a:stretch/>
        </p:blipFill>
        <p:spPr>
          <a:xfrm>
            <a:off x="265090" y="1953407"/>
            <a:ext cx="3751219" cy="3101504"/>
          </a:xfrm>
          <a:prstGeom prst="rect">
            <a:avLst/>
          </a:prstGeom>
          <a:noFill/>
          <a:ln>
            <a:noFill/>
          </a:ln>
        </p:spPr>
      </p:pic>
      <p:pic>
        <p:nvPicPr>
          <p:cNvPr id="641" name="Google Shape;641;p17"/>
          <p:cNvPicPr preferRelativeResize="0"/>
          <p:nvPr/>
        </p:nvPicPr>
        <p:blipFill rotWithShape="1">
          <a:blip r:embed="rId5">
            <a:alphaModFix/>
          </a:blip>
          <a:srcRect b="0" l="0" r="0" t="0"/>
          <a:stretch/>
        </p:blipFill>
        <p:spPr>
          <a:xfrm>
            <a:off x="8271407" y="3376364"/>
            <a:ext cx="3685466" cy="2842409"/>
          </a:xfrm>
          <a:prstGeom prst="rect">
            <a:avLst/>
          </a:prstGeom>
          <a:noFill/>
          <a:ln>
            <a:noFill/>
          </a:ln>
        </p:spPr>
      </p:pic>
      <p:pic>
        <p:nvPicPr>
          <p:cNvPr id="642" name="Google Shape;642;p17"/>
          <p:cNvPicPr preferRelativeResize="0"/>
          <p:nvPr/>
        </p:nvPicPr>
        <p:blipFill rotWithShape="1">
          <a:blip r:embed="rId6">
            <a:alphaModFix/>
          </a:blip>
          <a:srcRect b="0" l="0" r="0" t="0"/>
          <a:stretch/>
        </p:blipFill>
        <p:spPr>
          <a:xfrm>
            <a:off x="4189638" y="864104"/>
            <a:ext cx="2646285" cy="2178604"/>
          </a:xfrm>
          <a:prstGeom prst="rect">
            <a:avLst/>
          </a:prstGeom>
          <a:noFill/>
          <a:ln>
            <a:noFill/>
          </a:ln>
        </p:spPr>
      </p:pic>
      <p:pic>
        <p:nvPicPr>
          <p:cNvPr id="643" name="Google Shape;643;p17"/>
          <p:cNvPicPr preferRelativeResize="0"/>
          <p:nvPr/>
        </p:nvPicPr>
        <p:blipFill rotWithShape="1">
          <a:blip r:embed="rId7">
            <a:alphaModFix/>
          </a:blip>
          <a:srcRect b="0" l="0" r="0" t="0"/>
          <a:stretch/>
        </p:blipFill>
        <p:spPr>
          <a:xfrm>
            <a:off x="8410351" y="678609"/>
            <a:ext cx="3353545" cy="2621695"/>
          </a:xfrm>
          <a:prstGeom prst="rect">
            <a:avLst/>
          </a:prstGeom>
          <a:noFill/>
          <a:ln>
            <a:noFill/>
          </a:ln>
        </p:spPr>
      </p:pic>
      <p:sp>
        <p:nvSpPr>
          <p:cNvPr id="644" name="Google Shape;644;p17"/>
          <p:cNvSpPr txBox="1"/>
          <p:nvPr/>
        </p:nvSpPr>
        <p:spPr>
          <a:xfrm>
            <a:off x="265089" y="6017358"/>
            <a:ext cx="3550573" cy="511256"/>
          </a:xfrm>
          <a:prstGeom prst="rect">
            <a:avLst/>
          </a:prstGeom>
          <a:noFill/>
          <a:ln>
            <a:noFill/>
          </a:ln>
        </p:spPr>
        <p:txBody>
          <a:bodyPr anchorCtr="0" anchor="t" bIns="143425" lIns="179275" spcFirstLastPara="1" rIns="179275" wrap="square" tIns="143425">
            <a:spAutoFit/>
          </a:bodyPr>
          <a:lstStyle/>
          <a:p>
            <a:pPr indent="0" lvl="0" marL="0" marR="0" rtl="0" algn="l">
              <a:lnSpc>
                <a:spcPct val="90000"/>
              </a:lnSpc>
              <a:spcBef>
                <a:spcPts val="0"/>
              </a:spcBef>
              <a:spcAft>
                <a:spcPts val="0"/>
              </a:spcAft>
              <a:buNone/>
            </a:pPr>
            <a:r>
              <a:rPr lang="en-US" sz="1600">
                <a:solidFill>
                  <a:schemeClr val="dk1"/>
                </a:solidFill>
                <a:latin typeface="Quattrocento Sans"/>
                <a:ea typeface="Quattrocento Sans"/>
                <a:cs typeface="Quattrocento Sans"/>
                <a:sym typeface="Quattrocento Sans"/>
              </a:rPr>
              <a:t>5 perguntas: Brandon Rohrer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pic>
        <p:nvPicPr>
          <p:cNvPr id="650" name="Google Shape;650;p18"/>
          <p:cNvPicPr preferRelativeResize="0"/>
          <p:nvPr/>
        </p:nvPicPr>
        <p:blipFill rotWithShape="1">
          <a:blip r:embed="rId3">
            <a:alphaModFix/>
          </a:blip>
          <a:srcRect b="0" l="0" r="0" t="0"/>
          <a:stretch/>
        </p:blipFill>
        <p:spPr>
          <a:xfrm>
            <a:off x="1874746" y="208804"/>
            <a:ext cx="8442507" cy="5460794"/>
          </a:xfrm>
          <a:prstGeom prst="rect">
            <a:avLst/>
          </a:prstGeom>
          <a:noFill/>
          <a:ln>
            <a:noFill/>
          </a:ln>
        </p:spPr>
      </p:pic>
      <p:sp>
        <p:nvSpPr>
          <p:cNvPr id="651" name="Google Shape;651;p18"/>
          <p:cNvSpPr txBox="1"/>
          <p:nvPr>
            <p:ph type="title"/>
          </p:nvPr>
        </p:nvSpPr>
        <p:spPr>
          <a:xfrm>
            <a:off x="4339802" y="5669600"/>
            <a:ext cx="2842500" cy="471300"/>
          </a:xfrm>
          <a:prstGeom prst="rect">
            <a:avLst/>
          </a:prstGeom>
          <a:noFill/>
          <a:ln>
            <a:noFill/>
          </a:ln>
        </p:spPr>
        <p:txBody>
          <a:bodyPr anchorCtr="0" anchor="t" bIns="91425" lIns="146300" spcFirstLastPara="1" rIns="146300" wrap="square" tIns="91425">
            <a:normAutofit/>
          </a:bodyPr>
          <a:lstStyle/>
          <a:p>
            <a:pPr indent="0" lvl="0" marL="0" rtl="0" algn="l">
              <a:lnSpc>
                <a:spcPct val="90000"/>
              </a:lnSpc>
              <a:spcBef>
                <a:spcPts val="0"/>
              </a:spcBef>
              <a:spcAft>
                <a:spcPts val="0"/>
              </a:spcAft>
              <a:buClr>
                <a:srgbClr val="0078D7"/>
              </a:buClr>
              <a:buSzPts val="1400"/>
              <a:buFont typeface="Quattrocento Sans"/>
              <a:buNone/>
            </a:pPr>
            <a:r>
              <a:rPr b="0" lang="en-US" sz="1400" u="sng">
                <a:solidFill>
                  <a:schemeClr val="hlink"/>
                </a:solidFill>
                <a:latin typeface="Quattrocento Sans"/>
                <a:ea typeface="Quattrocento Sans"/>
                <a:cs typeface="Quattrocento Sans"/>
                <a:sym typeface="Quattrocento Sans"/>
                <a:hlinkClick r:id="rId4"/>
              </a:rPr>
              <a:t>http://aka.ms/MLCheatSheet</a:t>
            </a:r>
            <a:endParaRPr b="0" sz="1400">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9"/>
          <p:cNvSpPr txBox="1"/>
          <p:nvPr>
            <p:ph type="title"/>
          </p:nvPr>
        </p:nvSpPr>
        <p:spPr>
          <a:xfrm>
            <a:off x="1075575" y="2921175"/>
            <a:ext cx="10301700" cy="1015500"/>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lt1"/>
              </a:buClr>
              <a:buSzPts val="6000"/>
              <a:buFont typeface="Quattrocento Sans"/>
              <a:buNone/>
            </a:pPr>
            <a:r>
              <a:rPr lang="en-US" sz="6000"/>
              <a:t>Onde que fazemos uso de IA?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2"/>
          <p:cNvSpPr txBox="1"/>
          <p:nvPr>
            <p:ph type="title"/>
          </p:nvPr>
        </p:nvSpPr>
        <p:spPr>
          <a:xfrm>
            <a:off x="715350" y="1412238"/>
            <a:ext cx="4605000" cy="1523400"/>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lt1"/>
              </a:buClr>
              <a:buSzPts val="4705"/>
              <a:buFont typeface="Quattrocento Sans"/>
              <a:buNone/>
            </a:pPr>
            <a:r>
              <a:rPr lang="en-US" sz="4705"/>
              <a:t>Construindo aplicações inteligentes usando IA</a:t>
            </a:r>
            <a:endParaRPr sz="4705"/>
          </a:p>
        </p:txBody>
      </p:sp>
      <p:sp>
        <p:nvSpPr>
          <p:cNvPr id="298" name="Google Shape;298;p2"/>
          <p:cNvSpPr txBox="1"/>
          <p:nvPr/>
        </p:nvSpPr>
        <p:spPr>
          <a:xfrm>
            <a:off x="715350" y="4619856"/>
            <a:ext cx="4342500" cy="825900"/>
          </a:xfrm>
          <a:prstGeom prst="rect">
            <a:avLst/>
          </a:prstGeom>
          <a:noFill/>
          <a:ln>
            <a:noFill/>
          </a:ln>
        </p:spPr>
        <p:txBody>
          <a:bodyPr anchorCtr="0" anchor="t" bIns="45700" lIns="91425" spcFirstLastPara="1" rIns="91425" wrap="square" tIns="45700">
            <a:noAutofit/>
          </a:bodyPr>
          <a:lstStyle/>
          <a:p>
            <a:pPr indent="-224097" lvl="0" marL="224097" marR="0" rtl="0" algn="l">
              <a:lnSpc>
                <a:spcPct val="90000"/>
              </a:lnSpc>
              <a:spcBef>
                <a:spcPts val="0"/>
              </a:spcBef>
              <a:spcAft>
                <a:spcPts val="0"/>
              </a:spcAft>
              <a:buClr>
                <a:schemeClr val="lt1"/>
              </a:buClr>
              <a:buSzPts val="2160"/>
              <a:buFont typeface="Noto Sans Symbols"/>
              <a:buChar char="·"/>
            </a:pPr>
            <a:r>
              <a:rPr lang="en-US" sz="2400">
                <a:solidFill>
                  <a:schemeClr val="lt1"/>
                </a:solidFill>
                <a:latin typeface="Quattrocento Sans"/>
                <a:ea typeface="Quattrocento Sans"/>
                <a:cs typeface="Quattrocento Sans"/>
                <a:sym typeface="Quattrocento Sans"/>
              </a:rPr>
              <a:t>12/08/2020</a:t>
            </a:r>
            <a:endParaRPr/>
          </a:p>
          <a:p>
            <a:pPr indent="-224096" lvl="0" marL="224096" marR="0" rtl="0" algn="l">
              <a:lnSpc>
                <a:spcPct val="90000"/>
              </a:lnSpc>
              <a:spcBef>
                <a:spcPts val="480"/>
              </a:spcBef>
              <a:spcAft>
                <a:spcPts val="0"/>
              </a:spcAft>
              <a:buClr>
                <a:schemeClr val="lt1"/>
              </a:buClr>
              <a:buSzPts val="2160"/>
              <a:buFont typeface="Noto Sans Symbols"/>
              <a:buChar char="·"/>
            </a:pPr>
            <a:r>
              <a:rPr lang="en-US" sz="2400">
                <a:solidFill>
                  <a:schemeClr val="lt1"/>
                </a:solidFill>
                <a:latin typeface="Quattrocento Sans"/>
                <a:ea typeface="Quattrocento Sans"/>
                <a:cs typeface="Quattrocento Sans"/>
                <a:sym typeface="Quattrocento Sans"/>
              </a:rPr>
              <a:t>Microsoft Reactor | </a:t>
            </a:r>
            <a:r>
              <a:rPr lang="en-US" sz="2400">
                <a:solidFill>
                  <a:schemeClr val="lt1"/>
                </a:solidFill>
                <a:latin typeface="Quattrocento Sans"/>
                <a:ea typeface="Quattrocento Sans"/>
                <a:cs typeface="Quattrocento Sans"/>
                <a:sym typeface="Quattrocento Sans"/>
              </a:rPr>
              <a:t>SP</a:t>
            </a:r>
            <a:endParaRPr sz="24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20"/>
          <p:cNvPicPr preferRelativeResize="0"/>
          <p:nvPr>
            <p:ph idx="2" type="pic"/>
          </p:nvPr>
        </p:nvPicPr>
        <p:blipFill rotWithShape="1">
          <a:blip r:embed="rId3">
            <a:alphaModFix/>
          </a:blip>
          <a:srcRect b="0" l="0" r="0" t="0"/>
          <a:stretch/>
        </p:blipFill>
        <p:spPr>
          <a:xfrm>
            <a:off x="865" y="487"/>
            <a:ext cx="6857027" cy="6857027"/>
          </a:xfrm>
          <a:prstGeom prst="rect">
            <a:avLst/>
          </a:prstGeom>
          <a:blipFill rotWithShape="1">
            <a:blip r:embed="rId4">
              <a:alphaModFix/>
            </a:blip>
            <a:stretch>
              <a:fillRect b="0" l="0" r="0" t="0"/>
            </a:stretch>
          </a:blipFill>
          <a:ln>
            <a:noFill/>
          </a:ln>
        </p:spPr>
      </p:pic>
      <p:sp>
        <p:nvSpPr>
          <p:cNvPr id="666" name="Google Shape;666;p20"/>
          <p:cNvSpPr txBox="1"/>
          <p:nvPr>
            <p:ph type="title"/>
          </p:nvPr>
        </p:nvSpPr>
        <p:spPr>
          <a:xfrm>
            <a:off x="7538956" y="2859833"/>
            <a:ext cx="4162535" cy="1584152"/>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dk1"/>
              </a:buClr>
              <a:buSzPts val="2000"/>
              <a:buFont typeface="Quattrocento Sans"/>
              <a:buNone/>
            </a:pPr>
            <a:r>
              <a:rPr lang="en-US" sz="2000"/>
              <a:t>A Progressive usou o Microsoft Azure Bot Service e os Serviços Cognitivos para criar o Flo Chatbot de forma rápida e fácil para responder às perguntas dos clientes e fornecer cotações.</a:t>
            </a:r>
            <a:endParaRPr/>
          </a:p>
        </p:txBody>
      </p:sp>
      <p:pic>
        <p:nvPicPr>
          <p:cNvPr id="667" name="Google Shape;667;p20"/>
          <p:cNvPicPr preferRelativeResize="0"/>
          <p:nvPr/>
        </p:nvPicPr>
        <p:blipFill rotWithShape="1">
          <a:blip r:embed="rId5">
            <a:alphaModFix/>
          </a:blip>
          <a:srcRect b="0" l="0" r="0" t="0"/>
          <a:stretch/>
        </p:blipFill>
        <p:spPr>
          <a:xfrm>
            <a:off x="7326943" y="1412152"/>
            <a:ext cx="4504686" cy="54284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21"/>
          <p:cNvPicPr preferRelativeResize="0"/>
          <p:nvPr>
            <p:ph idx="2" type="pic"/>
          </p:nvPr>
        </p:nvPicPr>
        <p:blipFill rotWithShape="1">
          <a:blip r:embed="rId3">
            <a:alphaModFix/>
          </a:blip>
          <a:srcRect b="0" l="0" r="0" t="0"/>
          <a:stretch/>
        </p:blipFill>
        <p:spPr>
          <a:xfrm>
            <a:off x="5334001" y="0"/>
            <a:ext cx="6858000" cy="6858000"/>
          </a:xfrm>
          <a:prstGeom prst="rect">
            <a:avLst/>
          </a:prstGeom>
          <a:blipFill rotWithShape="1">
            <a:blip r:embed="rId4">
              <a:alphaModFix/>
            </a:blip>
            <a:stretch>
              <a:fillRect b="0" l="0" r="0" t="0"/>
            </a:stretch>
          </a:blipFill>
          <a:ln>
            <a:noFill/>
          </a:ln>
        </p:spPr>
      </p:pic>
      <p:sp>
        <p:nvSpPr>
          <p:cNvPr id="677" name="Google Shape;677;p21"/>
          <p:cNvSpPr txBox="1"/>
          <p:nvPr>
            <p:ph type="title"/>
          </p:nvPr>
        </p:nvSpPr>
        <p:spPr>
          <a:xfrm>
            <a:off x="493345" y="2996588"/>
            <a:ext cx="4258235" cy="1355956"/>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None/>
            </a:pPr>
            <a:r>
              <a:rPr lang="en-US" sz="2000"/>
              <a:t>O Uber usa a Face API da Azure para ajudar a garantir que o driver que usa o aplicativo corresponda à conta no arquivo.</a:t>
            </a:r>
            <a:endParaRPr sz="2000"/>
          </a:p>
          <a:p>
            <a:pPr indent="0" lvl="0" marL="0" rtl="0" algn="l">
              <a:lnSpc>
                <a:spcPct val="90000"/>
              </a:lnSpc>
              <a:spcBef>
                <a:spcPts val="0"/>
              </a:spcBef>
              <a:spcAft>
                <a:spcPts val="0"/>
              </a:spcAft>
              <a:buClr>
                <a:schemeClr val="dk1"/>
              </a:buClr>
              <a:buSzPts val="2000"/>
              <a:buFont typeface="Quattrocento Sans"/>
              <a:buNone/>
            </a:pPr>
            <a:r>
              <a:t/>
            </a:r>
            <a:endParaRPr sz="2000"/>
          </a:p>
        </p:txBody>
      </p:sp>
      <p:pic>
        <p:nvPicPr>
          <p:cNvPr id="678" name="Google Shape;678;p21"/>
          <p:cNvPicPr preferRelativeResize="0"/>
          <p:nvPr/>
        </p:nvPicPr>
        <p:blipFill rotWithShape="1">
          <a:blip r:embed="rId5">
            <a:alphaModFix/>
          </a:blip>
          <a:srcRect b="0" l="0" r="0" t="0"/>
          <a:stretch/>
        </p:blipFill>
        <p:spPr>
          <a:xfrm>
            <a:off x="55715" y="499274"/>
            <a:ext cx="5229193" cy="22854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grpSp>
        <p:nvGrpSpPr>
          <p:cNvPr id="684" name="Google Shape;684;p22"/>
          <p:cNvGrpSpPr/>
          <p:nvPr/>
        </p:nvGrpSpPr>
        <p:grpSpPr>
          <a:xfrm>
            <a:off x="5226752" y="486"/>
            <a:ext cx="6979641" cy="6870320"/>
            <a:chOff x="5200169" y="-266967"/>
            <a:chExt cx="7305674" cy="7233685"/>
          </a:xfrm>
        </p:grpSpPr>
        <p:pic>
          <p:nvPicPr>
            <p:cNvPr descr="A person wearing a suit and tie&#10;&#10;Description generated with very high confidence" id="685" name="Google Shape;685;p22"/>
            <p:cNvPicPr preferRelativeResize="0"/>
            <p:nvPr/>
          </p:nvPicPr>
          <p:blipFill rotWithShape="1">
            <a:blip r:embed="rId3">
              <a:alphaModFix/>
            </a:blip>
            <a:srcRect b="0" l="0" r="0" t="0"/>
            <a:stretch/>
          </p:blipFill>
          <p:spPr>
            <a:xfrm>
              <a:off x="5200169" y="-266967"/>
              <a:ext cx="7305674" cy="5721035"/>
            </a:xfrm>
            <a:prstGeom prst="rect">
              <a:avLst/>
            </a:prstGeom>
            <a:noFill/>
            <a:ln>
              <a:noFill/>
            </a:ln>
          </p:spPr>
        </p:pic>
        <p:sp>
          <p:nvSpPr>
            <p:cNvPr id="686" name="Google Shape;686;p22"/>
            <p:cNvSpPr txBox="1"/>
            <p:nvPr/>
          </p:nvSpPr>
          <p:spPr>
            <a:xfrm>
              <a:off x="5216369" y="5278523"/>
              <a:ext cx="7289473" cy="1688195"/>
            </a:xfrm>
            <a:prstGeom prst="rect">
              <a:avLst/>
            </a:prstGeom>
            <a:solidFill>
              <a:schemeClr val="dk1"/>
            </a:solidFill>
            <a:ln>
              <a:noFill/>
            </a:ln>
          </p:spPr>
          <p:txBody>
            <a:bodyPr anchorCtr="0" anchor="t" bIns="146225" lIns="182800" spcFirstLastPara="1" rIns="182800" wrap="square" tIns="146225">
              <a:spAutoFit/>
            </a:bodyPr>
            <a:lstStyle/>
            <a:p>
              <a:pPr indent="0" lvl="0" marL="0" marR="0" rtl="0" algn="l">
                <a:spcBef>
                  <a:spcPts val="0"/>
                </a:spcBef>
                <a:spcAft>
                  <a:spcPts val="0"/>
                </a:spcAft>
                <a:buNone/>
              </a:pPr>
              <a:r>
                <a:rPr lang="en-US" sz="2000">
                  <a:solidFill>
                    <a:srgbClr val="FFFFFF"/>
                  </a:solidFill>
                  <a:latin typeface="Quattrocento Sans"/>
                  <a:ea typeface="Quattrocento Sans"/>
                  <a:cs typeface="Quattrocento Sans"/>
                  <a:sym typeface="Quattrocento Sans"/>
                </a:rPr>
                <a:t>We are pursuing AI to empower every person and every institution ... so that they can go on to solve the most pressing problems of our society and our economy. </a:t>
              </a:r>
              <a:endParaRPr/>
            </a:p>
            <a:p>
              <a:pPr indent="0" lvl="0" marL="0" marR="0" rtl="0" algn="r">
                <a:spcBef>
                  <a:spcPts val="600"/>
                </a:spcBef>
                <a:spcAft>
                  <a:spcPts val="0"/>
                </a:spcAft>
                <a:buNone/>
              </a:pPr>
              <a:r>
                <a:rPr lang="en-US" sz="2000">
                  <a:solidFill>
                    <a:srgbClr val="FFFFFF"/>
                  </a:solidFill>
                  <a:latin typeface="Quattrocento Sans"/>
                  <a:ea typeface="Quattrocento Sans"/>
                  <a:cs typeface="Quattrocento Sans"/>
                  <a:sym typeface="Quattrocento Sans"/>
                </a:rPr>
                <a:t>– Satya Nadella, CEO, Microsoft</a:t>
              </a:r>
              <a:endParaRPr/>
            </a:p>
          </p:txBody>
        </p:sp>
      </p:grpSp>
      <p:sp>
        <p:nvSpPr>
          <p:cNvPr id="687" name="Google Shape;687;p22"/>
          <p:cNvSpPr txBox="1"/>
          <p:nvPr>
            <p:ph type="title"/>
          </p:nvPr>
        </p:nvSpPr>
        <p:spPr>
          <a:xfrm>
            <a:off x="453353" y="328277"/>
            <a:ext cx="4788876" cy="804192"/>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b="1" lang="en-US" sz="4500">
                <a:solidFill>
                  <a:srgbClr val="0078D7"/>
                </a:solidFill>
                <a:latin typeface="Quattrocento Sans"/>
                <a:ea typeface="Quattrocento Sans"/>
                <a:cs typeface="Quattrocento Sans"/>
                <a:sym typeface="Quattrocento Sans"/>
              </a:rPr>
              <a:t>Microsoft’s Aim:</a:t>
            </a:r>
            <a:endParaRPr sz="2000"/>
          </a:p>
        </p:txBody>
      </p:sp>
      <p:sp>
        <p:nvSpPr>
          <p:cNvPr id="688" name="Google Shape;688;p22"/>
          <p:cNvSpPr txBox="1"/>
          <p:nvPr/>
        </p:nvSpPr>
        <p:spPr>
          <a:xfrm>
            <a:off x="453353" y="2797845"/>
            <a:ext cx="4463921" cy="804192"/>
          </a:xfrm>
          <a:prstGeom prst="rect">
            <a:avLst/>
          </a:prstGeom>
          <a:noFill/>
          <a:ln>
            <a:noFill/>
          </a:ln>
        </p:spPr>
        <p:txBody>
          <a:bodyPr anchorCtr="0" anchor="t" bIns="91425" lIns="146300" spcFirstLastPara="1" rIns="146300" wrap="square" tIns="91425">
            <a:noAutofit/>
          </a:bodyPr>
          <a:lstStyle/>
          <a:p>
            <a:pPr indent="0" lvl="0" marL="0" marR="0" rtl="0" algn="l">
              <a:lnSpc>
                <a:spcPct val="90000"/>
              </a:lnSpc>
              <a:spcBef>
                <a:spcPts val="0"/>
              </a:spcBef>
              <a:spcAft>
                <a:spcPts val="0"/>
              </a:spcAft>
              <a:buClr>
                <a:srgbClr val="00BCF3"/>
              </a:buClr>
              <a:buSzPts val="2600"/>
              <a:buFont typeface="Quattrocento Sans"/>
              <a:buNone/>
            </a:pPr>
            <a:r>
              <a:rPr lang="en-US" sz="2600">
                <a:solidFill>
                  <a:srgbClr val="00BCF3"/>
                </a:solidFill>
                <a:latin typeface="Quattrocento Sans"/>
                <a:ea typeface="Quattrocento Sans"/>
                <a:cs typeface="Quattrocento Sans"/>
                <a:sym typeface="Quattrocento Sans"/>
              </a:rPr>
              <a:t>Todos podem ter acesso à inteligência artificial</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descr="A woman walks through a field for The Yield." id="697" name="Google Shape;697;p23"/>
          <p:cNvPicPr preferRelativeResize="0"/>
          <p:nvPr/>
        </p:nvPicPr>
        <p:blipFill rotWithShape="1">
          <a:blip r:embed="rId3">
            <a:alphaModFix/>
          </a:blip>
          <a:srcRect b="0" l="0" r="0" t="0"/>
          <a:stretch/>
        </p:blipFill>
        <p:spPr>
          <a:xfrm>
            <a:off x="6036667" y="487"/>
            <a:ext cx="6155334" cy="2821972"/>
          </a:xfrm>
          <a:prstGeom prst="rect">
            <a:avLst/>
          </a:prstGeom>
          <a:noFill/>
          <a:ln>
            <a:noFill/>
          </a:ln>
        </p:spPr>
      </p:pic>
      <p:pic>
        <p:nvPicPr>
          <p:cNvPr descr="Two women with a child speak to a man at Operation Smile in Morocco." id="698" name="Google Shape;698;p23"/>
          <p:cNvPicPr preferRelativeResize="0"/>
          <p:nvPr/>
        </p:nvPicPr>
        <p:blipFill rotWithShape="1">
          <a:blip r:embed="rId4">
            <a:alphaModFix/>
          </a:blip>
          <a:srcRect b="0" l="0" r="0" t="0"/>
          <a:stretch/>
        </p:blipFill>
        <p:spPr>
          <a:xfrm>
            <a:off x="1" y="3881093"/>
            <a:ext cx="6095135" cy="2984202"/>
          </a:xfrm>
          <a:prstGeom prst="rect">
            <a:avLst/>
          </a:prstGeom>
          <a:noFill/>
          <a:ln>
            <a:noFill/>
          </a:ln>
        </p:spPr>
      </p:pic>
      <p:pic>
        <p:nvPicPr>
          <p:cNvPr descr="A smiling girl in Madagascar holds a photo of herself before cleft surgery by Operation Smile." id="699" name="Google Shape;699;p23"/>
          <p:cNvPicPr preferRelativeResize="0"/>
          <p:nvPr/>
        </p:nvPicPr>
        <p:blipFill rotWithShape="1">
          <a:blip r:embed="rId5">
            <a:alphaModFix/>
          </a:blip>
          <a:srcRect b="0" l="0" r="0" t="0"/>
          <a:stretch/>
        </p:blipFill>
        <p:spPr>
          <a:xfrm>
            <a:off x="6095136" y="3881092"/>
            <a:ext cx="6126800" cy="2976421"/>
          </a:xfrm>
          <a:prstGeom prst="rect">
            <a:avLst/>
          </a:prstGeom>
          <a:noFill/>
          <a:ln>
            <a:noFill/>
          </a:ln>
        </p:spPr>
      </p:pic>
      <p:sp>
        <p:nvSpPr>
          <p:cNvPr id="700" name="Google Shape;700;p23"/>
          <p:cNvSpPr txBox="1"/>
          <p:nvPr>
            <p:ph type="title"/>
          </p:nvPr>
        </p:nvSpPr>
        <p:spPr>
          <a:xfrm>
            <a:off x="2069930" y="2891119"/>
            <a:ext cx="8170804" cy="504680"/>
          </a:xfrm>
          <a:prstGeom prst="rect">
            <a:avLst/>
          </a:prstGeom>
          <a:noFill/>
          <a:ln>
            <a:noFill/>
          </a:ln>
        </p:spPr>
        <p:txBody>
          <a:bodyPr anchorCtr="0" anchor="t" bIns="91425" lIns="146300" spcFirstLastPara="1" rIns="146300" wrap="square" tIns="91425">
            <a:noAutofit/>
          </a:bodyPr>
          <a:lstStyle/>
          <a:p>
            <a:pPr indent="0" lvl="0" marL="0" rtl="0" algn="ctr">
              <a:lnSpc>
                <a:spcPct val="90000"/>
              </a:lnSpc>
              <a:spcBef>
                <a:spcPts val="0"/>
              </a:spcBef>
              <a:spcAft>
                <a:spcPts val="0"/>
              </a:spcAft>
              <a:buClr>
                <a:schemeClr val="lt1"/>
              </a:buClr>
              <a:buSzPts val="5882"/>
              <a:buFont typeface="Quattrocento Sans"/>
              <a:buNone/>
            </a:pPr>
            <a:r>
              <a:rPr lang="en-US" sz="5882"/>
              <a:t>IA para o Bem Social</a:t>
            </a:r>
            <a:endParaRPr/>
          </a:p>
        </p:txBody>
      </p:sp>
      <p:pic>
        <p:nvPicPr>
          <p:cNvPr descr="Project Premonition mosquito trap being installed by researcher." id="701" name="Google Shape;701;p23"/>
          <p:cNvPicPr preferRelativeResize="0"/>
          <p:nvPr/>
        </p:nvPicPr>
        <p:blipFill rotWithShape="1">
          <a:blip r:embed="rId6">
            <a:alphaModFix/>
          </a:blip>
          <a:srcRect b="0" l="0" r="0" t="0"/>
          <a:stretch/>
        </p:blipFill>
        <p:spPr>
          <a:xfrm>
            <a:off x="1" y="487"/>
            <a:ext cx="6095135" cy="284072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24"/>
          <p:cNvSpPr txBox="1"/>
          <p:nvPr>
            <p:ph type="title"/>
          </p:nvPr>
        </p:nvSpPr>
        <p:spPr>
          <a:xfrm>
            <a:off x="4502389" y="5727809"/>
            <a:ext cx="3187222" cy="360099"/>
          </a:xfrm>
          <a:prstGeom prst="rect">
            <a:avLst/>
          </a:prstGeom>
          <a:noFill/>
          <a:ln>
            <a:noFill/>
          </a:ln>
        </p:spPr>
        <p:txBody>
          <a:bodyPr anchorCtr="0" anchor="b" bIns="0" lIns="0" spcFirstLastPara="1" rIns="0" wrap="square" tIns="0">
            <a:spAutoFit/>
          </a:bodyPr>
          <a:lstStyle/>
          <a:p>
            <a:pPr indent="0" lvl="0" marL="0" rtl="0" algn="ctr">
              <a:lnSpc>
                <a:spcPct val="90000"/>
              </a:lnSpc>
              <a:spcBef>
                <a:spcPts val="0"/>
              </a:spcBef>
              <a:spcAft>
                <a:spcPts val="0"/>
              </a:spcAft>
              <a:buClr>
                <a:srgbClr val="00BCF3"/>
              </a:buClr>
              <a:buSzPts val="2600"/>
              <a:buFont typeface="Quattrocento Sans"/>
              <a:buNone/>
            </a:pPr>
            <a:r>
              <a:rPr lang="en-US" sz="2600">
                <a:solidFill>
                  <a:srgbClr val="00BCF3"/>
                </a:solidFill>
              </a:rPr>
              <a:t>Wild Me + Microsoft</a:t>
            </a:r>
            <a:endParaRPr/>
          </a:p>
        </p:txBody>
      </p:sp>
      <p:pic>
        <p:nvPicPr>
          <p:cNvPr descr="WildBook_logo_300dpi-03.png" id="711" name="Google Shape;711;p24"/>
          <p:cNvPicPr preferRelativeResize="0"/>
          <p:nvPr/>
        </p:nvPicPr>
        <p:blipFill rotWithShape="1">
          <a:blip r:embed="rId3">
            <a:alphaModFix/>
          </a:blip>
          <a:srcRect b="0" l="0" r="0" t="0"/>
          <a:stretch/>
        </p:blipFill>
        <p:spPr>
          <a:xfrm>
            <a:off x="3930130" y="950141"/>
            <a:ext cx="4140641" cy="4140641"/>
          </a:xfrm>
          <a:prstGeom prst="ellipse">
            <a:avLst/>
          </a:prstGeom>
          <a:solidFill>
            <a:srgbClr val="FFFFFF"/>
          </a:solidFill>
          <a:ln cap="rnd" cmpd="sng" w="63500">
            <a:solidFill>
              <a:srgbClr val="42424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25"/>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Identificação de Espécies </a:t>
            </a:r>
            <a:endParaRPr/>
          </a:p>
        </p:txBody>
      </p:sp>
      <p:pic>
        <p:nvPicPr>
          <p:cNvPr descr="https://lh3.googleusercontent.com/88bGmv_qzcDMf4gdgg3R-JqJ35cwHEBGv6KmUqd68o06lVYtKDABjdlsjXWn6jU1gknEb0JnQ2g8D4BJ6r_1unCCthC9p4GJY0ZjFNxsKRy3Oy3WzqDJpmYJBfXL_6zrMSL_LJpm3CdOm04c8aTww60ecTvOL0b2xKNp0AuSBHC3XXpnZEJ9eySXVa3QotAObMIZ6D_Gsa-4VmYf8WqjJvyHC4wuCMimYBppQXBddAceLe-PFDVIJjwZYdnNmywPmnzKSZIWpzdwIkhVkcVN9cE-392dyLL18fmrSw2kzUyDrC60EmNgYwIFuj9Fhw6bjc1c2ECj2jHyGWVYOtUFvhMWz1JTCPQBy6G6b2ybC1804U_qjuB3KqMcIW3xwWk_kZ1woVJHp1MHb9MgrdJCD59Im8L3vDKQAxZY5RL-rq1WG49EDUX1XE323rNg26zg7PM1-ivBmM2D_K5yZEWrzMxgt4yrQOhMPpPOPHi1BsQZnBIAO2_L4BMDb0nb4neOHqyKFs34yShCixs5X2hpxJiQyvFdNEr-yY0elCe5NS4IjjZxO9rYQqTE6gQ2to5mC8urk1gqBGDNfAYJSU6wlqMk-FCa8R1OVijyix-0KU5UkHfVgt_iUoB9GwRCxR5tUf_cWsEZLLyeLKKW04f8DqILLNCXFJpFKQ=w1024-h683-no" id="721" name="Google Shape;721;p25"/>
          <p:cNvPicPr preferRelativeResize="0"/>
          <p:nvPr/>
        </p:nvPicPr>
        <p:blipFill rotWithShape="1">
          <a:blip r:embed="rId3">
            <a:alphaModFix/>
          </a:blip>
          <a:srcRect b="0" l="0" r="0" t="0"/>
          <a:stretch/>
        </p:blipFill>
        <p:spPr>
          <a:xfrm>
            <a:off x="2307132" y="1158345"/>
            <a:ext cx="7577735" cy="505463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26"/>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Identificação de </a:t>
            </a:r>
            <a:r>
              <a:rPr lang="en-US"/>
              <a:t>Indivíduos</a:t>
            </a:r>
            <a:endParaRPr/>
          </a:p>
        </p:txBody>
      </p:sp>
      <p:grpSp>
        <p:nvGrpSpPr>
          <p:cNvPr id="731" name="Google Shape;731;p26"/>
          <p:cNvGrpSpPr/>
          <p:nvPr/>
        </p:nvGrpSpPr>
        <p:grpSpPr>
          <a:xfrm>
            <a:off x="1693889" y="1151108"/>
            <a:ext cx="8569084" cy="5063077"/>
            <a:chOff x="1259174" y="1211068"/>
            <a:chExt cx="8569084" cy="5063077"/>
          </a:xfrm>
        </p:grpSpPr>
        <p:pic>
          <p:nvPicPr>
            <p:cNvPr id="732" name="Google Shape;732;p26"/>
            <p:cNvPicPr preferRelativeResize="0"/>
            <p:nvPr/>
          </p:nvPicPr>
          <p:blipFill rotWithShape="1">
            <a:blip r:embed="rId3">
              <a:alphaModFix/>
            </a:blip>
            <a:srcRect b="0" l="0" r="0" t="0"/>
            <a:stretch/>
          </p:blipFill>
          <p:spPr>
            <a:xfrm>
              <a:off x="1259174" y="1211068"/>
              <a:ext cx="4768141" cy="5063077"/>
            </a:xfrm>
            <a:prstGeom prst="rect">
              <a:avLst/>
            </a:prstGeom>
            <a:noFill/>
            <a:ln>
              <a:noFill/>
            </a:ln>
          </p:spPr>
        </p:pic>
        <p:pic>
          <p:nvPicPr>
            <p:cNvPr descr="http://www.wildbook.org/lib/exe/fetch.php?w=500&amp;tok=eaa751&amp;media=identification.jpg" id="733" name="Google Shape;733;p26"/>
            <p:cNvPicPr preferRelativeResize="0"/>
            <p:nvPr/>
          </p:nvPicPr>
          <p:blipFill rotWithShape="1">
            <a:blip r:embed="rId4">
              <a:alphaModFix/>
            </a:blip>
            <a:srcRect b="0" l="0" r="0" t="0"/>
            <a:stretch/>
          </p:blipFill>
          <p:spPr>
            <a:xfrm>
              <a:off x="6027315" y="1232840"/>
              <a:ext cx="3800943" cy="2356586"/>
            </a:xfrm>
            <a:prstGeom prst="rect">
              <a:avLst/>
            </a:prstGeom>
            <a:noFill/>
            <a:ln>
              <a:noFill/>
            </a:ln>
          </p:spPr>
        </p:pic>
        <p:pic>
          <p:nvPicPr>
            <p:cNvPr id="734" name="Google Shape;734;p26"/>
            <p:cNvPicPr preferRelativeResize="0"/>
            <p:nvPr/>
          </p:nvPicPr>
          <p:blipFill rotWithShape="1">
            <a:blip r:embed="rId5">
              <a:alphaModFix/>
            </a:blip>
            <a:srcRect b="0" l="0" r="0" t="0"/>
            <a:stretch/>
          </p:blipFill>
          <p:spPr>
            <a:xfrm>
              <a:off x="6027314" y="3589426"/>
              <a:ext cx="3800943" cy="2684719"/>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27"/>
          <p:cNvSpPr txBox="1"/>
          <p:nvPr>
            <p:ph type="title"/>
          </p:nvPr>
        </p:nvSpPr>
        <p:spPr>
          <a:xfrm>
            <a:off x="3172001" y="2598925"/>
            <a:ext cx="5980500" cy="1158600"/>
          </a:xfrm>
          <a:prstGeom prst="rect">
            <a:avLst/>
          </a:prstGeom>
          <a:noFill/>
          <a:ln>
            <a:noFill/>
          </a:ln>
        </p:spPr>
        <p:txBody>
          <a:bodyPr anchorCtr="0" anchor="t" bIns="91425" lIns="146300" spcFirstLastPara="1" rIns="146300" wrap="square" tIns="91425">
            <a:spAutoFit/>
          </a:bodyPr>
          <a:lstStyle/>
          <a:p>
            <a:pPr indent="0" lvl="0" marL="0" rtl="0" algn="ctr">
              <a:lnSpc>
                <a:spcPct val="90000"/>
              </a:lnSpc>
              <a:spcBef>
                <a:spcPts val="0"/>
              </a:spcBef>
              <a:spcAft>
                <a:spcPts val="0"/>
              </a:spcAft>
              <a:buClr>
                <a:schemeClr val="lt1"/>
              </a:buClr>
              <a:buSzPts val="7000"/>
              <a:buFont typeface="Quattrocento Sans"/>
              <a:buNone/>
            </a:pPr>
            <a:r>
              <a:rPr lang="en-US"/>
              <a:t>Demos!</a:t>
            </a:r>
            <a:br>
              <a:rPr lang="en-US"/>
            </a:br>
            <a:br>
              <a:rPr lang="en-US"/>
            </a:br>
            <a:r>
              <a:rPr lang="en-US" sz="2100" u="sng">
                <a:solidFill>
                  <a:srgbClr val="FFFFFF"/>
                </a:solidFill>
                <a:hlinkClick r:id="rId3"/>
              </a:rPr>
              <a:t>https://how-old.net/</a:t>
            </a:r>
            <a:r>
              <a:rPr lang="en-US" sz="2100">
                <a:solidFill>
                  <a:srgbClr val="FFFFFF"/>
                </a:solidFill>
              </a:rPr>
              <a:t> and </a:t>
            </a:r>
            <a:r>
              <a:rPr lang="en-US" sz="2100" u="sng">
                <a:solidFill>
                  <a:srgbClr val="FFFFFF"/>
                </a:solidFill>
                <a:hlinkClick r:id="rId4"/>
              </a:rPr>
              <a:t>https://what-dog.net/</a:t>
            </a:r>
            <a:r>
              <a:rPr lang="en-US" sz="2100">
                <a:solidFill>
                  <a:srgbClr val="FFFFFF"/>
                </a:solidFill>
              </a:rPr>
              <a:t> </a:t>
            </a:r>
            <a:endParaRPr sz="7758">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29"/>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Demos Azure de Graça por um Mês</a:t>
            </a:r>
            <a:endParaRPr/>
          </a:p>
        </p:txBody>
      </p:sp>
      <p:pic>
        <p:nvPicPr>
          <p:cNvPr id="749" name="Google Shape;749;p29"/>
          <p:cNvPicPr preferRelativeResize="0"/>
          <p:nvPr/>
        </p:nvPicPr>
        <p:blipFill rotWithShape="1">
          <a:blip r:embed="rId3">
            <a:alphaModFix/>
          </a:blip>
          <a:srcRect b="0" l="0" r="0" t="0"/>
          <a:stretch/>
        </p:blipFill>
        <p:spPr>
          <a:xfrm>
            <a:off x="2619375" y="1371600"/>
            <a:ext cx="6953250" cy="4114800"/>
          </a:xfrm>
          <a:prstGeom prst="rect">
            <a:avLst/>
          </a:prstGeom>
          <a:noFill/>
          <a:ln>
            <a:noFill/>
          </a:ln>
        </p:spPr>
      </p:pic>
      <p:sp>
        <p:nvSpPr>
          <p:cNvPr id="750" name="Google Shape;750;p29"/>
          <p:cNvSpPr/>
          <p:nvPr/>
        </p:nvSpPr>
        <p:spPr>
          <a:xfrm>
            <a:off x="3627232" y="5716103"/>
            <a:ext cx="4937535" cy="518604"/>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400" u="sng">
                <a:solidFill>
                  <a:schemeClr val="dk1"/>
                </a:solidFill>
                <a:latin typeface="Quattrocento Sans"/>
                <a:ea typeface="Quattrocento Sans"/>
                <a:cs typeface="Quattrocento Sans"/>
                <a:sym typeface="Quattrocento Sans"/>
                <a:hlinkClick r:id="rId4"/>
              </a:rPr>
              <a:t>azure.microsoft.com/free/</a:t>
            </a:r>
            <a:endParaRPr/>
          </a:p>
          <a:p>
            <a:pPr indent="0" lvl="0" marL="0" marR="0" rtl="0" algn="l">
              <a:lnSpc>
                <a:spcPct val="90000"/>
              </a:lnSpc>
              <a:spcBef>
                <a:spcPts val="333"/>
              </a:spcBef>
              <a:spcAft>
                <a:spcPts val="0"/>
              </a:spcAft>
              <a:buNone/>
            </a:pPr>
            <a:r>
              <a:rPr lang="en-US" sz="1400" u="sng">
                <a:solidFill>
                  <a:schemeClr val="dk1"/>
                </a:solidFill>
                <a:latin typeface="Quattrocento Sans"/>
                <a:ea typeface="Quattrocento Sans"/>
                <a:cs typeface="Quattrocento Sans"/>
                <a:sym typeface="Quattrocento Sans"/>
                <a:hlinkClick r:id="rId5"/>
              </a:rPr>
              <a:t>azure.microsoft.com/free/</a:t>
            </a:r>
            <a:r>
              <a:rPr lang="en-US" sz="1400" u="sng">
                <a:solidFill>
                  <a:schemeClr val="dk1"/>
                </a:solidFill>
                <a:latin typeface="Quattrocento Sans"/>
                <a:ea typeface="Quattrocento Sans"/>
                <a:cs typeface="Quattrocento Sans"/>
                <a:sym typeface="Quattrocento Sans"/>
                <a:hlinkClick r:id="rId6"/>
              </a:rPr>
              <a:t>azure.microsoft.com/free/students/</a:t>
            </a:r>
            <a:endParaRPr sz="14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30"/>
          <p:cNvSpPr txBox="1"/>
          <p:nvPr>
            <p:ph type="title"/>
          </p:nvPr>
        </p:nvSpPr>
        <p:spPr>
          <a:xfrm>
            <a:off x="269240" y="2715933"/>
            <a:ext cx="10138296" cy="724246"/>
          </a:xfrm>
          <a:prstGeom prst="rect">
            <a:avLst/>
          </a:prstGeom>
          <a:noFill/>
          <a:ln>
            <a:noFill/>
          </a:ln>
        </p:spPr>
        <p:txBody>
          <a:bodyPr anchorCtr="0" anchor="t" bIns="89625" lIns="89625" spcFirstLastPara="1" rIns="89625" wrap="square" tIns="89625">
            <a:noAutofit/>
          </a:bodyPr>
          <a:lstStyle/>
          <a:p>
            <a:pPr indent="0" lvl="0" marL="0" rtl="0" algn="l">
              <a:lnSpc>
                <a:spcPct val="90000"/>
              </a:lnSpc>
              <a:spcBef>
                <a:spcPts val="0"/>
              </a:spcBef>
              <a:spcAft>
                <a:spcPts val="0"/>
              </a:spcAft>
              <a:buClr>
                <a:schemeClr val="lt1"/>
              </a:buClr>
              <a:buSzPts val="3920"/>
              <a:buFont typeface="Quattrocento Sans"/>
              <a:buNone/>
            </a:pPr>
            <a:r>
              <a:rPr lang="en-US" sz="3920">
                <a:solidFill>
                  <a:schemeClr val="lt1"/>
                </a:solidFill>
              </a:rPr>
              <a:t>Hands-On Visão Computacional</a:t>
            </a:r>
            <a:br>
              <a:rPr lang="en-US" sz="3920">
                <a:solidFill>
                  <a:schemeClr val="lt1"/>
                </a:solidFill>
              </a:rPr>
            </a:br>
            <a:br>
              <a:rPr lang="en-US" sz="3920">
                <a:solidFill>
                  <a:schemeClr val="lt1"/>
                </a:solidFill>
              </a:rPr>
            </a:br>
            <a:br>
              <a:rPr lang="en-US" sz="3920">
                <a:solidFill>
                  <a:schemeClr val="lt1"/>
                </a:solidFill>
              </a:rPr>
            </a:br>
            <a:r>
              <a:rPr lang="en-US" sz="2120">
                <a:solidFill>
                  <a:schemeClr val="lt1"/>
                </a:solidFill>
              </a:rPr>
              <a:t>É essencial seguir os passos daqui!</a:t>
            </a:r>
            <a:br>
              <a:rPr lang="en-US" sz="3920">
                <a:solidFill>
                  <a:schemeClr val="lt1"/>
                </a:solidFill>
              </a:rPr>
            </a:br>
            <a:r>
              <a:rPr lang="en-US" sz="1900" u="sng">
                <a:solidFill>
                  <a:srgbClr val="FFFFFF"/>
                </a:solidFill>
                <a:latin typeface="Arial"/>
                <a:ea typeface="Arial"/>
                <a:cs typeface="Arial"/>
                <a:sym typeface="Arial"/>
                <a:hlinkClick r:id="rId3"/>
              </a:rPr>
              <a:t>https://github.com/microsoft/Reactors/tree/main/workshop-resources/ai-services/AI_1</a:t>
            </a:r>
            <a:endParaRPr sz="4721">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
          <p:cNvSpPr txBox="1"/>
          <p:nvPr>
            <p:ph type="title"/>
          </p:nvPr>
        </p:nvSpPr>
        <p:spPr>
          <a:xfrm>
            <a:off x="584200" y="3035178"/>
            <a:ext cx="4140200" cy="498598"/>
          </a:xfrm>
          <a:prstGeom prst="rect">
            <a:avLst/>
          </a:prstGeom>
          <a:noFill/>
          <a:ln>
            <a:noFill/>
          </a:ln>
        </p:spPr>
        <p:txBody>
          <a:bodyPr anchorCtr="0" anchor="b" bIns="0" lIns="0" spcFirstLastPara="1" rIns="0" wrap="square" tIns="0">
            <a:spAutoFit/>
          </a:bodyPr>
          <a:lstStyle/>
          <a:p>
            <a:pPr indent="0" lvl="0" marL="0" rtl="0" algn="l">
              <a:lnSpc>
                <a:spcPct val="90000"/>
              </a:lnSpc>
              <a:spcBef>
                <a:spcPts val="0"/>
              </a:spcBef>
              <a:spcAft>
                <a:spcPts val="0"/>
              </a:spcAft>
              <a:buClr>
                <a:srgbClr val="50E6FF"/>
              </a:buClr>
              <a:buSzPts val="3600"/>
              <a:buFont typeface="Quattrocento Sans"/>
              <a:buNone/>
            </a:pPr>
            <a:r>
              <a:rPr lang="en-US"/>
              <a:t>Flavio Figueiredo</a:t>
            </a:r>
            <a:endParaRPr/>
          </a:p>
        </p:txBody>
      </p:sp>
      <p:sp>
        <p:nvSpPr>
          <p:cNvPr id="308" name="Google Shape;308;p3"/>
          <p:cNvSpPr txBox="1"/>
          <p:nvPr>
            <p:ph idx="1" type="body"/>
          </p:nvPr>
        </p:nvSpPr>
        <p:spPr>
          <a:xfrm>
            <a:off x="584199" y="3962400"/>
            <a:ext cx="4826001" cy="1218795"/>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Clr>
                <a:schemeClr val="lt1"/>
              </a:buClr>
              <a:buSzPts val="1980"/>
              <a:buNone/>
            </a:pPr>
            <a:r>
              <a:rPr lang="en-US"/>
              <a:t>Professor</a:t>
            </a:r>
            <a:endParaRPr/>
          </a:p>
          <a:p>
            <a:pPr indent="0" lvl="0" marL="0" rtl="0" algn="l">
              <a:lnSpc>
                <a:spcPct val="90000"/>
              </a:lnSpc>
              <a:spcBef>
                <a:spcPts val="0"/>
              </a:spcBef>
              <a:spcAft>
                <a:spcPts val="0"/>
              </a:spcAft>
              <a:buClr>
                <a:schemeClr val="lt1"/>
              </a:buClr>
              <a:buSzPts val="1980"/>
              <a:buNone/>
            </a:pPr>
            <a:r>
              <a:rPr lang="en-US"/>
              <a:t>Universidade Federal de Minas Gerais</a:t>
            </a:r>
            <a:endParaRPr/>
          </a:p>
          <a:p>
            <a:pPr indent="0" lvl="0" marL="0" rtl="0" algn="l">
              <a:lnSpc>
                <a:spcPct val="90000"/>
              </a:lnSpc>
              <a:spcBef>
                <a:spcPts val="0"/>
              </a:spcBef>
              <a:spcAft>
                <a:spcPts val="0"/>
              </a:spcAft>
              <a:buClr>
                <a:schemeClr val="lt1"/>
              </a:buClr>
              <a:buSzPts val="1980"/>
              <a:buNone/>
            </a:pPr>
            <a:r>
              <a:t/>
            </a:r>
            <a:endParaRPr/>
          </a:p>
          <a:p>
            <a:pPr indent="0" lvl="0" marL="0" rtl="0" algn="l">
              <a:lnSpc>
                <a:spcPct val="90000"/>
              </a:lnSpc>
              <a:spcBef>
                <a:spcPts val="0"/>
              </a:spcBef>
              <a:spcAft>
                <a:spcPts val="0"/>
              </a:spcAft>
              <a:buClr>
                <a:schemeClr val="lt1"/>
              </a:buClr>
              <a:buSzPts val="1980"/>
              <a:buNone/>
            </a:pPr>
            <a:r>
              <a:rPr b="1" lang="en-US"/>
              <a:t>@flaviovdf</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31"/>
          <p:cNvSpPr txBox="1"/>
          <p:nvPr>
            <p:ph type="title"/>
          </p:nvPr>
        </p:nvSpPr>
        <p:spPr>
          <a:xfrm>
            <a:off x="407051" y="2125675"/>
            <a:ext cx="4271700" cy="2899800"/>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dk1"/>
              </a:buClr>
              <a:buSzPts val="3900"/>
              <a:buFont typeface="Quattrocento Sans"/>
              <a:buNone/>
            </a:pPr>
            <a:r>
              <a:rPr lang="en-US"/>
              <a:t>Azure Cognitive Vision &amp; Language</a:t>
            </a:r>
            <a:endParaRPr/>
          </a:p>
        </p:txBody>
      </p:sp>
      <p:sp>
        <p:nvSpPr>
          <p:cNvPr id="769" name="Google Shape;769;p31"/>
          <p:cNvSpPr txBox="1"/>
          <p:nvPr>
            <p:ph idx="4294967295" type="body"/>
          </p:nvPr>
        </p:nvSpPr>
        <p:spPr>
          <a:xfrm>
            <a:off x="4541059" y="2084172"/>
            <a:ext cx="7381702" cy="3831818"/>
          </a:xfrm>
          <a:prstGeom prst="rect">
            <a:avLst/>
          </a:prstGeom>
          <a:noFill/>
          <a:ln>
            <a:noFill/>
          </a:ln>
        </p:spPr>
        <p:txBody>
          <a:bodyPr anchorCtr="0" anchor="t" bIns="91425" lIns="146300" spcFirstLastPara="1" rIns="146300" wrap="square" tIns="91425">
            <a:spAutoFit/>
          </a:bodyPr>
          <a:lstStyle/>
          <a:p>
            <a:pPr indent="0" lvl="0" marL="0" rtl="0" algn="l">
              <a:spcBef>
                <a:spcPts val="1800"/>
              </a:spcBef>
              <a:spcAft>
                <a:spcPts val="0"/>
              </a:spcAft>
              <a:buNone/>
            </a:pPr>
            <a:r>
              <a:rPr b="1" lang="en-US" sz="2000"/>
              <a:t>Objetivos</a:t>
            </a:r>
            <a:endParaRPr sz="2000"/>
          </a:p>
          <a:p>
            <a:pPr indent="-224097" lvl="0" marL="224097" rtl="0" algn="l">
              <a:lnSpc>
                <a:spcPct val="90000"/>
              </a:lnSpc>
              <a:spcBef>
                <a:spcPts val="0"/>
              </a:spcBef>
              <a:spcAft>
                <a:spcPts val="0"/>
              </a:spcAft>
              <a:buClr>
                <a:schemeClr val="dk1"/>
              </a:buClr>
              <a:buSzPts val="2000"/>
              <a:buChar char="·"/>
            </a:pPr>
            <a:r>
              <a:rPr lang="en-US" sz="2000"/>
              <a:t>Criar um ambiente de </a:t>
            </a:r>
            <a:r>
              <a:rPr lang="en-US" sz="2000"/>
              <a:t>desenvolvimento</a:t>
            </a:r>
            <a:r>
              <a:rPr lang="en-US" sz="2000"/>
              <a:t> </a:t>
            </a:r>
            <a:endParaRPr/>
          </a:p>
          <a:p>
            <a:pPr indent="-224097" lvl="0" marL="224097" rtl="0" algn="l">
              <a:lnSpc>
                <a:spcPct val="90000"/>
              </a:lnSpc>
              <a:spcBef>
                <a:spcPts val="400"/>
              </a:spcBef>
              <a:spcAft>
                <a:spcPts val="0"/>
              </a:spcAft>
              <a:buClr>
                <a:schemeClr val="dk1"/>
              </a:buClr>
              <a:buSzPts val="2000"/>
              <a:buChar char="·"/>
            </a:pPr>
            <a:r>
              <a:rPr lang="en-US" sz="2000"/>
              <a:t>Aprenda (ou uma pequena revisão) de Flask</a:t>
            </a:r>
            <a:endParaRPr/>
          </a:p>
          <a:p>
            <a:pPr indent="-224097" lvl="0" marL="224097" rtl="0" algn="l">
              <a:lnSpc>
                <a:spcPct val="90000"/>
              </a:lnSpc>
              <a:spcBef>
                <a:spcPts val="400"/>
              </a:spcBef>
              <a:spcAft>
                <a:spcPts val="0"/>
              </a:spcAft>
              <a:buClr>
                <a:schemeClr val="dk1"/>
              </a:buClr>
              <a:buSzPts val="2000"/>
              <a:buChar char="·"/>
            </a:pPr>
            <a:r>
              <a:rPr lang="en-US" sz="2000"/>
              <a:t>Crie uma página que aceita uploads</a:t>
            </a:r>
            <a:endParaRPr/>
          </a:p>
          <a:p>
            <a:pPr indent="-224097" lvl="0" marL="224097" rtl="0" algn="l">
              <a:lnSpc>
                <a:spcPct val="90000"/>
              </a:lnSpc>
              <a:spcBef>
                <a:spcPts val="400"/>
              </a:spcBef>
              <a:spcAft>
                <a:spcPts val="0"/>
              </a:spcAft>
              <a:buClr>
                <a:schemeClr val="dk1"/>
              </a:buClr>
              <a:buSzPts val="2000"/>
              <a:buChar char="·"/>
            </a:pPr>
            <a:r>
              <a:rPr lang="en-US" sz="2000"/>
              <a:t>Chame a API de Visão Computacional</a:t>
            </a:r>
            <a:endParaRPr/>
          </a:p>
          <a:p>
            <a:pPr indent="-224097" lvl="0" marL="224097" rtl="0" algn="l">
              <a:lnSpc>
                <a:spcPct val="90000"/>
              </a:lnSpc>
              <a:spcBef>
                <a:spcPts val="400"/>
              </a:spcBef>
              <a:spcAft>
                <a:spcPts val="0"/>
              </a:spcAft>
              <a:buClr>
                <a:schemeClr val="dk1"/>
              </a:buClr>
              <a:buSzPts val="2000"/>
              <a:buChar char="·"/>
            </a:pPr>
            <a:r>
              <a:rPr lang="en-US" sz="2000"/>
              <a:t>Traduza o texto extraído das fotos!</a:t>
            </a:r>
            <a:endParaRPr/>
          </a:p>
          <a:p>
            <a:pPr indent="0" lvl="0" marL="0" rtl="0" algn="l">
              <a:lnSpc>
                <a:spcPct val="90000"/>
              </a:lnSpc>
              <a:spcBef>
                <a:spcPts val="400"/>
              </a:spcBef>
              <a:spcAft>
                <a:spcPts val="0"/>
              </a:spcAft>
              <a:buNone/>
            </a:pPr>
            <a:r>
              <a:t/>
            </a:r>
            <a:endParaRPr/>
          </a:p>
          <a:p>
            <a:pPr indent="0" lvl="0" marL="0" rtl="0" algn="l">
              <a:lnSpc>
                <a:spcPct val="90000"/>
              </a:lnSpc>
              <a:spcBef>
                <a:spcPts val="1800"/>
              </a:spcBef>
              <a:spcAft>
                <a:spcPts val="0"/>
              </a:spcAft>
              <a:buClr>
                <a:schemeClr val="dk1"/>
              </a:buClr>
              <a:buSzPts val="1800"/>
              <a:buNone/>
            </a:pPr>
            <a:r>
              <a:rPr b="1" lang="en-US" sz="2000"/>
              <a:t>Premissas</a:t>
            </a:r>
            <a:endParaRPr/>
          </a:p>
          <a:p>
            <a:pPr indent="-224097" lvl="0" marL="224097" rtl="0" algn="l">
              <a:lnSpc>
                <a:spcPct val="90000"/>
              </a:lnSpc>
              <a:spcBef>
                <a:spcPts val="400"/>
              </a:spcBef>
              <a:spcAft>
                <a:spcPts val="0"/>
              </a:spcAft>
              <a:buClr>
                <a:schemeClr val="dk1"/>
              </a:buClr>
              <a:buSzPts val="1800"/>
              <a:buChar char="·"/>
            </a:pPr>
            <a:r>
              <a:rPr lang="en-US" sz="2000"/>
              <a:t>Experiência</a:t>
            </a:r>
            <a:r>
              <a:rPr lang="en-US" sz="2000"/>
              <a:t> em programação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32"/>
          <p:cNvSpPr txBox="1"/>
          <p:nvPr>
            <p:ph type="title"/>
          </p:nvPr>
        </p:nvSpPr>
        <p:spPr>
          <a:xfrm>
            <a:off x="1452901" y="5252826"/>
            <a:ext cx="9286197" cy="360099"/>
          </a:xfrm>
          <a:prstGeom prst="rect">
            <a:avLst/>
          </a:prstGeom>
          <a:noFill/>
          <a:ln>
            <a:noFill/>
          </a:ln>
        </p:spPr>
        <p:txBody>
          <a:bodyPr anchorCtr="0" anchor="b" bIns="0" lIns="0" spcFirstLastPara="1" rIns="0" wrap="square" tIns="0">
            <a:spAutoFit/>
          </a:bodyPr>
          <a:lstStyle/>
          <a:p>
            <a:pPr indent="0" lvl="0" marL="0" rtl="0" algn="ctr">
              <a:lnSpc>
                <a:spcPct val="90000"/>
              </a:lnSpc>
              <a:spcBef>
                <a:spcPts val="0"/>
              </a:spcBef>
              <a:spcAft>
                <a:spcPts val="0"/>
              </a:spcAft>
              <a:buClr>
                <a:schemeClr val="dk1"/>
              </a:buClr>
              <a:buSzPts val="2600"/>
              <a:buFont typeface="Quattrocento Sans"/>
              <a:buNone/>
            </a:pPr>
            <a:r>
              <a:rPr lang="en-US" sz="2600"/>
              <a:t>Vamos ver dois usos de IA nesta aplicação</a:t>
            </a:r>
            <a:endParaRPr/>
          </a:p>
        </p:txBody>
      </p:sp>
      <p:pic>
        <p:nvPicPr>
          <p:cNvPr id="779" name="Google Shape;779;p32"/>
          <p:cNvPicPr preferRelativeResize="0"/>
          <p:nvPr/>
        </p:nvPicPr>
        <p:blipFill rotWithShape="1">
          <a:blip r:embed="rId3">
            <a:alphaModFix/>
          </a:blip>
          <a:srcRect b="0" l="0" r="0" t="0"/>
          <a:stretch/>
        </p:blipFill>
        <p:spPr>
          <a:xfrm>
            <a:off x="323864" y="1975058"/>
            <a:ext cx="11544273" cy="243839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33"/>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Serviços da Azure</a:t>
            </a:r>
            <a:endParaRPr/>
          </a:p>
        </p:txBody>
      </p:sp>
      <p:pic>
        <p:nvPicPr>
          <p:cNvPr id="786" name="Google Shape;786;p33"/>
          <p:cNvPicPr preferRelativeResize="0"/>
          <p:nvPr/>
        </p:nvPicPr>
        <p:blipFill rotWithShape="1">
          <a:blip r:embed="rId3">
            <a:alphaModFix/>
          </a:blip>
          <a:srcRect b="0" l="0" r="0" t="0"/>
          <a:stretch/>
        </p:blipFill>
        <p:spPr>
          <a:xfrm>
            <a:off x="1009210" y="1600459"/>
            <a:ext cx="3657081" cy="3657081"/>
          </a:xfrm>
          <a:prstGeom prst="rect">
            <a:avLst/>
          </a:prstGeom>
          <a:noFill/>
          <a:ln>
            <a:noFill/>
          </a:ln>
        </p:spPr>
      </p:pic>
      <p:pic>
        <p:nvPicPr>
          <p:cNvPr id="787" name="Google Shape;787;p33"/>
          <p:cNvPicPr preferRelativeResize="0"/>
          <p:nvPr/>
        </p:nvPicPr>
        <p:blipFill rotWithShape="1">
          <a:blip r:embed="rId4">
            <a:alphaModFix/>
          </a:blip>
          <a:srcRect b="0" l="0" r="0" t="0"/>
          <a:stretch/>
        </p:blipFill>
        <p:spPr>
          <a:xfrm>
            <a:off x="7044567" y="1217132"/>
            <a:ext cx="1142838" cy="1142838"/>
          </a:xfrm>
          <a:prstGeom prst="rect">
            <a:avLst/>
          </a:prstGeom>
          <a:noFill/>
          <a:ln>
            <a:noFill/>
          </a:ln>
        </p:spPr>
      </p:pic>
      <p:sp>
        <p:nvSpPr>
          <p:cNvPr id="788" name="Google Shape;788;p33"/>
          <p:cNvSpPr txBox="1"/>
          <p:nvPr/>
        </p:nvSpPr>
        <p:spPr>
          <a:xfrm>
            <a:off x="6379047" y="2466643"/>
            <a:ext cx="2419004"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Quattrocento Sans"/>
                <a:ea typeface="Quattrocento Sans"/>
                <a:cs typeface="Quattrocento Sans"/>
                <a:sym typeface="Quattrocento Sans"/>
              </a:rPr>
              <a:t>Web Apps</a:t>
            </a:r>
            <a:endParaRPr/>
          </a:p>
          <a:p>
            <a:pPr indent="0" lvl="0" marL="0" marR="0" rtl="0" algn="ctr">
              <a:spcBef>
                <a:spcPts val="0"/>
              </a:spcBef>
              <a:spcAft>
                <a:spcPts val="0"/>
              </a:spcAft>
              <a:buNone/>
            </a:pPr>
            <a:r>
              <a:t/>
            </a:r>
            <a:endParaRPr/>
          </a:p>
        </p:txBody>
      </p:sp>
      <p:sp>
        <p:nvSpPr>
          <p:cNvPr id="789" name="Google Shape;789;p33"/>
          <p:cNvSpPr txBox="1"/>
          <p:nvPr/>
        </p:nvSpPr>
        <p:spPr>
          <a:xfrm>
            <a:off x="8784951" y="2466643"/>
            <a:ext cx="223448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Quattrocento Sans"/>
                <a:ea typeface="Quattrocento Sans"/>
                <a:cs typeface="Quattrocento Sans"/>
                <a:sym typeface="Quattrocento Sans"/>
              </a:rPr>
              <a:t>Mobile Apps</a:t>
            </a:r>
            <a:endParaRPr/>
          </a:p>
          <a:p>
            <a:pPr indent="0" lvl="0" marL="0" marR="0" rtl="0" algn="ctr">
              <a:spcBef>
                <a:spcPts val="0"/>
              </a:spcBef>
              <a:spcAft>
                <a:spcPts val="0"/>
              </a:spcAft>
              <a:buNone/>
            </a:pPr>
            <a:r>
              <a:t/>
            </a:r>
            <a:endParaRPr/>
          </a:p>
        </p:txBody>
      </p:sp>
      <p:sp>
        <p:nvSpPr>
          <p:cNvPr id="790" name="Google Shape;790;p33"/>
          <p:cNvSpPr txBox="1"/>
          <p:nvPr/>
        </p:nvSpPr>
        <p:spPr>
          <a:xfrm>
            <a:off x="6426663" y="4758398"/>
            <a:ext cx="2323771" cy="113877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Quattrocento Sans"/>
                <a:ea typeface="Quattrocento Sans"/>
                <a:cs typeface="Quattrocento Sans"/>
                <a:sym typeface="Quattrocento Sans"/>
              </a:rPr>
              <a:t>Web Apps for Containers</a:t>
            </a:r>
            <a:endParaRPr/>
          </a:p>
          <a:p>
            <a:pPr indent="0" lvl="0" marL="0" marR="0" rtl="0" algn="ctr">
              <a:spcBef>
                <a:spcPts val="0"/>
              </a:spcBef>
              <a:spcAft>
                <a:spcPts val="0"/>
              </a:spcAft>
              <a:buNone/>
            </a:pPr>
            <a:r>
              <a:t/>
            </a:r>
            <a:endParaRPr/>
          </a:p>
        </p:txBody>
      </p:sp>
      <p:sp>
        <p:nvSpPr>
          <p:cNvPr id="791" name="Google Shape;791;p33"/>
          <p:cNvSpPr txBox="1"/>
          <p:nvPr/>
        </p:nvSpPr>
        <p:spPr>
          <a:xfrm>
            <a:off x="8798050" y="4758398"/>
            <a:ext cx="2323771" cy="83099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chemeClr val="dk1"/>
                </a:solidFill>
                <a:latin typeface="Quattrocento Sans"/>
                <a:ea typeface="Quattrocento Sans"/>
                <a:cs typeface="Quattrocento Sans"/>
                <a:sym typeface="Quattrocento Sans"/>
              </a:rPr>
              <a:t>API Apps</a:t>
            </a:r>
            <a:endParaRPr/>
          </a:p>
          <a:p>
            <a:pPr indent="0" lvl="0" marL="0" marR="0" rtl="0" algn="ctr">
              <a:spcBef>
                <a:spcPts val="0"/>
              </a:spcBef>
              <a:spcAft>
                <a:spcPts val="0"/>
              </a:spcAft>
              <a:buNone/>
            </a:pPr>
            <a:r>
              <a:t/>
            </a:r>
            <a:endParaRPr/>
          </a:p>
        </p:txBody>
      </p:sp>
      <p:cxnSp>
        <p:nvCxnSpPr>
          <p:cNvPr id="792" name="Google Shape;792;p33"/>
          <p:cNvCxnSpPr/>
          <p:nvPr/>
        </p:nvCxnSpPr>
        <p:spPr>
          <a:xfrm>
            <a:off x="8784951" y="1979062"/>
            <a:ext cx="0" cy="2742811"/>
          </a:xfrm>
          <a:prstGeom prst="straightConnector1">
            <a:avLst/>
          </a:prstGeom>
          <a:noFill/>
          <a:ln cap="flat" cmpd="sng" w="9525">
            <a:solidFill>
              <a:srgbClr val="0072C6"/>
            </a:solidFill>
            <a:prstDash val="solid"/>
            <a:round/>
            <a:headEnd len="sm" w="sm" type="none"/>
            <a:tailEnd len="sm" w="sm" type="none"/>
          </a:ln>
        </p:spPr>
      </p:cxnSp>
      <p:cxnSp>
        <p:nvCxnSpPr>
          <p:cNvPr id="793" name="Google Shape;793;p33"/>
          <p:cNvCxnSpPr/>
          <p:nvPr/>
        </p:nvCxnSpPr>
        <p:spPr>
          <a:xfrm>
            <a:off x="8784951" y="2046586"/>
            <a:ext cx="0" cy="2742811"/>
          </a:xfrm>
          <a:prstGeom prst="straightConnector1">
            <a:avLst/>
          </a:prstGeom>
          <a:noFill/>
          <a:ln cap="flat" cmpd="sng" w="9525">
            <a:solidFill>
              <a:srgbClr val="0072C6"/>
            </a:solidFill>
            <a:prstDash val="solid"/>
            <a:round/>
            <a:headEnd len="sm" w="sm" type="none"/>
            <a:tailEnd len="sm" w="sm" type="none"/>
          </a:ln>
        </p:spPr>
      </p:cxnSp>
      <p:sp>
        <p:nvSpPr>
          <p:cNvPr id="794" name="Google Shape;794;p33"/>
          <p:cNvSpPr/>
          <p:nvPr/>
        </p:nvSpPr>
        <p:spPr>
          <a:xfrm rot="10800000">
            <a:off x="5337329" y="1600458"/>
            <a:ext cx="613920" cy="3657082"/>
          </a:xfrm>
          <a:prstGeom prst="leftBrace">
            <a:avLst>
              <a:gd fmla="val 8333" name="adj1"/>
              <a:gd fmla="val 50000" name="adj2"/>
            </a:avLst>
          </a:prstGeom>
          <a:noFill/>
          <a:ln cap="flat" cmpd="sng" w="38100">
            <a:solidFill>
              <a:srgbClr val="0070C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pic>
        <p:nvPicPr>
          <p:cNvPr id="795" name="Google Shape;795;p33"/>
          <p:cNvPicPr preferRelativeResize="0"/>
          <p:nvPr/>
        </p:nvPicPr>
        <p:blipFill rotWithShape="1">
          <a:blip r:embed="rId5">
            <a:alphaModFix/>
          </a:blip>
          <a:srcRect b="0" l="0" r="0" t="0"/>
          <a:stretch/>
        </p:blipFill>
        <p:spPr>
          <a:xfrm>
            <a:off x="9354800" y="1202828"/>
            <a:ext cx="1142838" cy="1142838"/>
          </a:xfrm>
          <a:prstGeom prst="rect">
            <a:avLst/>
          </a:prstGeom>
          <a:noFill/>
          <a:ln>
            <a:noFill/>
          </a:ln>
        </p:spPr>
      </p:pic>
      <p:pic>
        <p:nvPicPr>
          <p:cNvPr id="796" name="Google Shape;796;p33"/>
          <p:cNvPicPr preferRelativeResize="0"/>
          <p:nvPr/>
        </p:nvPicPr>
        <p:blipFill rotWithShape="1">
          <a:blip r:embed="rId6">
            <a:alphaModFix/>
          </a:blip>
          <a:srcRect b="0" l="0" r="0" t="0"/>
          <a:stretch/>
        </p:blipFill>
        <p:spPr>
          <a:xfrm>
            <a:off x="7068595" y="3516776"/>
            <a:ext cx="1142838" cy="1142838"/>
          </a:xfrm>
          <a:prstGeom prst="rect">
            <a:avLst/>
          </a:prstGeom>
          <a:noFill/>
          <a:ln>
            <a:noFill/>
          </a:ln>
        </p:spPr>
      </p:pic>
      <p:pic>
        <p:nvPicPr>
          <p:cNvPr id="797" name="Google Shape;797;p33"/>
          <p:cNvPicPr preferRelativeResize="0"/>
          <p:nvPr/>
        </p:nvPicPr>
        <p:blipFill rotWithShape="1">
          <a:blip r:embed="rId7">
            <a:alphaModFix/>
          </a:blip>
          <a:srcRect b="0" l="0" r="0" t="0"/>
          <a:stretch/>
        </p:blipFill>
        <p:spPr>
          <a:xfrm>
            <a:off x="9354800" y="3564730"/>
            <a:ext cx="1142838" cy="114283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34"/>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Realmente é Muito Simples!</a:t>
            </a:r>
            <a:endParaRPr/>
          </a:p>
        </p:txBody>
      </p:sp>
      <p:pic>
        <p:nvPicPr>
          <p:cNvPr descr="Sample app running in Azure" id="804" name="Google Shape;804;p34"/>
          <p:cNvPicPr preferRelativeResize="0"/>
          <p:nvPr/>
        </p:nvPicPr>
        <p:blipFill rotWithShape="1">
          <a:blip r:embed="rId3">
            <a:alphaModFix/>
          </a:blip>
          <a:srcRect b="0" l="0" r="0" t="0"/>
          <a:stretch/>
        </p:blipFill>
        <p:spPr>
          <a:xfrm>
            <a:off x="2476643" y="1475163"/>
            <a:ext cx="6999436" cy="2147975"/>
          </a:xfrm>
          <a:prstGeom prst="rect">
            <a:avLst/>
          </a:prstGeom>
          <a:noFill/>
          <a:ln>
            <a:noFill/>
          </a:ln>
        </p:spPr>
      </p:pic>
      <p:pic>
        <p:nvPicPr>
          <p:cNvPr descr="Sample app running in Azure" id="805" name="Google Shape;805;p34"/>
          <p:cNvPicPr preferRelativeResize="0"/>
          <p:nvPr/>
        </p:nvPicPr>
        <p:blipFill rotWithShape="1">
          <a:blip r:embed="rId4">
            <a:alphaModFix/>
          </a:blip>
          <a:srcRect b="0" l="0" r="0" t="0"/>
          <a:stretch/>
        </p:blipFill>
        <p:spPr>
          <a:xfrm>
            <a:off x="2476643" y="3914953"/>
            <a:ext cx="6999436" cy="201695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35"/>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Construa com Escalabilidade na Nuvem!</a:t>
            </a:r>
            <a:endParaRPr/>
          </a:p>
        </p:txBody>
      </p:sp>
      <p:grpSp>
        <p:nvGrpSpPr>
          <p:cNvPr id="812" name="Google Shape;812;p35"/>
          <p:cNvGrpSpPr/>
          <p:nvPr/>
        </p:nvGrpSpPr>
        <p:grpSpPr>
          <a:xfrm>
            <a:off x="6855490" y="4900446"/>
            <a:ext cx="3941300" cy="1026655"/>
            <a:chOff x="342905" y="5150364"/>
            <a:chExt cx="3941859" cy="1026801"/>
          </a:xfrm>
        </p:grpSpPr>
        <p:sp>
          <p:nvSpPr>
            <p:cNvPr id="813" name="Google Shape;813;p35"/>
            <p:cNvSpPr txBox="1"/>
            <p:nvPr/>
          </p:nvSpPr>
          <p:spPr>
            <a:xfrm>
              <a:off x="342905" y="5150364"/>
              <a:ext cx="3941859" cy="424773"/>
            </a:xfrm>
            <a:prstGeom prst="rect">
              <a:avLst/>
            </a:prstGeom>
            <a:noFill/>
            <a:ln>
              <a:noFill/>
            </a:ln>
          </p:spPr>
          <p:txBody>
            <a:bodyPr anchorCtr="0" anchor="t" bIns="45700" lIns="0" spcFirstLastPara="1" rIns="0" wrap="square" tIns="45700">
              <a:spAutoFit/>
            </a:bodyPr>
            <a:lstStyle/>
            <a:p>
              <a:pPr indent="0" lvl="0" marL="0" marR="0" rtl="0" algn="l">
                <a:lnSpc>
                  <a:spcPct val="90000"/>
                </a:lnSpc>
                <a:spcBef>
                  <a:spcPts val="0"/>
                </a:spcBef>
                <a:spcAft>
                  <a:spcPts val="0"/>
                </a:spcAft>
                <a:buNone/>
              </a:pPr>
              <a:r>
                <a:rPr lang="en-US" sz="2400">
                  <a:solidFill>
                    <a:srgbClr val="0072C6"/>
                  </a:solidFill>
                  <a:latin typeface="Quattrocento Sans"/>
                  <a:ea typeface="Quattrocento Sans"/>
                  <a:cs typeface="Quattrocento Sans"/>
                  <a:sym typeface="Quattrocento Sans"/>
                </a:rPr>
                <a:t>Picos recorrentes</a:t>
              </a:r>
              <a:endParaRPr/>
            </a:p>
          </p:txBody>
        </p:sp>
        <p:sp>
          <p:nvSpPr>
            <p:cNvPr id="814" name="Google Shape;814;p35"/>
            <p:cNvSpPr/>
            <p:nvPr/>
          </p:nvSpPr>
          <p:spPr>
            <a:xfrm>
              <a:off x="342905" y="5623088"/>
              <a:ext cx="3190656" cy="554077"/>
            </a:xfrm>
            <a:prstGeom prst="rect">
              <a:avLst/>
            </a:prstGeom>
            <a:noFill/>
            <a:ln>
              <a:noFill/>
            </a:ln>
          </p:spPr>
          <p:txBody>
            <a:bodyPr anchorCtr="0" anchor="t" bIns="0" lIns="0" spcFirstLastPara="1" rIns="0" wrap="square" tIns="0">
              <a:spAutoFit/>
            </a:bodyPr>
            <a:lstStyle/>
            <a:p>
              <a:pPr indent="-171450" lvl="1" marL="171450" marR="0" rtl="0" algn="l">
                <a:spcBef>
                  <a:spcPts val="0"/>
                </a:spcBef>
                <a:spcAft>
                  <a:spcPts val="0"/>
                </a:spcAft>
                <a:buClr>
                  <a:schemeClr val="dk1"/>
                </a:buClr>
                <a:buSzPts val="1200"/>
                <a:buFont typeface="Arial"/>
                <a:buChar char="•"/>
              </a:pPr>
              <a:r>
                <a:rPr lang="en-US" sz="1200">
                  <a:solidFill>
                    <a:schemeClr val="dk1"/>
                  </a:solidFill>
                  <a:latin typeface="Quattrocento Sans"/>
                  <a:ea typeface="Quattrocento Sans"/>
                  <a:cs typeface="Quattrocento Sans"/>
                  <a:sym typeface="Quattrocento Sans"/>
                </a:rPr>
                <a:t>Serviços com sazonalidade</a:t>
              </a:r>
              <a:endParaRPr sz="1200">
                <a:solidFill>
                  <a:schemeClr val="dk1"/>
                </a:solidFill>
                <a:latin typeface="Quattrocento Sans"/>
                <a:ea typeface="Quattrocento Sans"/>
                <a:cs typeface="Quattrocento Sans"/>
                <a:sym typeface="Quattrocento Sans"/>
              </a:endParaRPr>
            </a:p>
            <a:p>
              <a:pPr indent="-171450" lvl="1" marL="171450" marR="0" rtl="0" algn="l">
                <a:spcBef>
                  <a:spcPts val="0"/>
                </a:spcBef>
                <a:spcAft>
                  <a:spcPts val="0"/>
                </a:spcAft>
                <a:buClr>
                  <a:schemeClr val="dk1"/>
                </a:buClr>
                <a:buSzPts val="1200"/>
                <a:buFont typeface="Quattrocento Sans"/>
                <a:buChar char="•"/>
              </a:pPr>
              <a:r>
                <a:rPr lang="en-US" sz="1200">
                  <a:solidFill>
                    <a:schemeClr val="dk1"/>
                  </a:solidFill>
                  <a:latin typeface="Quattrocento Sans"/>
                  <a:ea typeface="Quattrocento Sans"/>
                  <a:cs typeface="Quattrocento Sans"/>
                  <a:sym typeface="Quattrocento Sans"/>
                </a:rPr>
                <a:t>Menos recursos à noite, mais pela manhã</a:t>
              </a:r>
              <a:endParaRPr sz="1200">
                <a:solidFill>
                  <a:schemeClr val="dk1"/>
                </a:solidFill>
                <a:latin typeface="Quattrocento Sans"/>
                <a:ea typeface="Quattrocento Sans"/>
                <a:cs typeface="Quattrocento Sans"/>
                <a:sym typeface="Quattrocento Sans"/>
              </a:endParaRPr>
            </a:p>
          </p:txBody>
        </p:sp>
      </p:grpSp>
      <p:grpSp>
        <p:nvGrpSpPr>
          <p:cNvPr id="815" name="Google Shape;815;p35"/>
          <p:cNvGrpSpPr/>
          <p:nvPr/>
        </p:nvGrpSpPr>
        <p:grpSpPr>
          <a:xfrm>
            <a:off x="6550665" y="3733012"/>
            <a:ext cx="3731748" cy="1213656"/>
            <a:chOff x="4261125" y="5644172"/>
            <a:chExt cx="3732277" cy="1213828"/>
          </a:xfrm>
        </p:grpSpPr>
        <p:sp>
          <p:nvSpPr>
            <p:cNvPr id="816" name="Google Shape;816;p35"/>
            <p:cNvSpPr/>
            <p:nvPr/>
          </p:nvSpPr>
          <p:spPr>
            <a:xfrm rot="-5400000">
              <a:off x="3865551" y="6039746"/>
              <a:ext cx="1024540" cy="233393"/>
            </a:xfrm>
            <a:prstGeom prst="rect">
              <a:avLst/>
            </a:prstGeom>
            <a:noFill/>
            <a:ln>
              <a:noFill/>
            </a:ln>
          </p:spPr>
          <p:txBody>
            <a:bodyPr anchorCtr="0" anchor="t" bIns="45700" lIns="91400" spcFirstLastPara="1" rIns="91400" wrap="square" tIns="45700">
              <a:spAutoFit/>
            </a:bodyPr>
            <a:lstStyle/>
            <a:p>
              <a:pPr indent="-304676" lvl="0" marL="304676" marR="0" rtl="0" algn="ctr">
                <a:lnSpc>
                  <a:spcPct val="88833"/>
                </a:lnSpc>
                <a:spcBef>
                  <a:spcPts val="0"/>
                </a:spcBef>
                <a:spcAft>
                  <a:spcPts val="0"/>
                </a:spcAft>
                <a:buNone/>
              </a:pPr>
              <a:r>
                <a:rPr lang="en-US" sz="1200">
                  <a:solidFill>
                    <a:schemeClr val="dk1"/>
                  </a:solidFill>
                  <a:latin typeface="Quattrocento Sans"/>
                  <a:ea typeface="Quattrocento Sans"/>
                  <a:cs typeface="Quattrocento Sans"/>
                  <a:sym typeface="Quattrocento Sans"/>
                </a:rPr>
                <a:t>Compute </a:t>
              </a:r>
              <a:endParaRPr/>
            </a:p>
          </p:txBody>
        </p:sp>
        <p:grpSp>
          <p:nvGrpSpPr>
            <p:cNvPr id="817" name="Google Shape;817;p35"/>
            <p:cNvGrpSpPr/>
            <p:nvPr/>
          </p:nvGrpSpPr>
          <p:grpSpPr>
            <a:xfrm>
              <a:off x="4582482" y="5864109"/>
              <a:ext cx="3410920" cy="993891"/>
              <a:chOff x="4582482" y="5864109"/>
              <a:chExt cx="3410920" cy="993891"/>
            </a:xfrm>
          </p:grpSpPr>
          <p:sp>
            <p:nvSpPr>
              <p:cNvPr id="818" name="Google Shape;818;p35"/>
              <p:cNvSpPr txBox="1"/>
              <p:nvPr/>
            </p:nvSpPr>
            <p:spPr>
              <a:xfrm>
                <a:off x="7781504" y="6646984"/>
                <a:ext cx="211898" cy="21101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1" lang="en-US" sz="1400">
                    <a:solidFill>
                      <a:schemeClr val="dk1"/>
                    </a:solidFill>
                    <a:latin typeface="Quattrocento Sans"/>
                    <a:ea typeface="Quattrocento Sans"/>
                    <a:cs typeface="Quattrocento Sans"/>
                    <a:sym typeface="Quattrocento Sans"/>
                  </a:rPr>
                  <a:t>t</a:t>
                </a:r>
                <a:endParaRPr/>
              </a:p>
            </p:txBody>
          </p:sp>
          <p:cxnSp>
            <p:nvCxnSpPr>
              <p:cNvPr id="819" name="Google Shape;819;p35"/>
              <p:cNvCxnSpPr/>
              <p:nvPr/>
            </p:nvCxnSpPr>
            <p:spPr>
              <a:xfrm rot="10800000">
                <a:off x="4597721" y="5864109"/>
                <a:ext cx="0" cy="897447"/>
              </a:xfrm>
              <a:prstGeom prst="straightConnector1">
                <a:avLst/>
              </a:prstGeom>
              <a:noFill/>
              <a:ln cap="flat" cmpd="sng" w="25400">
                <a:solidFill>
                  <a:schemeClr val="dk1"/>
                </a:solidFill>
                <a:prstDash val="solid"/>
                <a:round/>
                <a:headEnd len="sm" w="sm" type="none"/>
                <a:tailEnd len="med" w="med" type="triangle"/>
              </a:ln>
            </p:spPr>
          </p:cxnSp>
          <p:cxnSp>
            <p:nvCxnSpPr>
              <p:cNvPr id="820" name="Google Shape;820;p35"/>
              <p:cNvCxnSpPr/>
              <p:nvPr/>
            </p:nvCxnSpPr>
            <p:spPr>
              <a:xfrm>
                <a:off x="4582482" y="6749009"/>
                <a:ext cx="3152990" cy="935"/>
              </a:xfrm>
              <a:prstGeom prst="straightConnector1">
                <a:avLst/>
              </a:prstGeom>
              <a:noFill/>
              <a:ln cap="flat" cmpd="sng" w="25400">
                <a:solidFill>
                  <a:schemeClr val="dk1"/>
                </a:solidFill>
                <a:prstDash val="solid"/>
                <a:round/>
                <a:headEnd len="sm" w="sm" type="none"/>
                <a:tailEnd len="med" w="med" type="triangle"/>
              </a:ln>
            </p:spPr>
          </p:cxnSp>
          <p:sp>
            <p:nvSpPr>
              <p:cNvPr id="821" name="Google Shape;821;p35"/>
              <p:cNvSpPr/>
              <p:nvPr/>
            </p:nvSpPr>
            <p:spPr>
              <a:xfrm>
                <a:off x="4595628" y="5920458"/>
                <a:ext cx="2919644" cy="583019"/>
              </a:xfrm>
              <a:custGeom>
                <a:rect b="b" l="l" r="r" t="t"/>
                <a:pathLst>
                  <a:path extrusionOk="0" h="781494" w="2190307">
                    <a:moveTo>
                      <a:pt x="0" y="689345"/>
                    </a:moveTo>
                    <a:cubicBezTo>
                      <a:pt x="185183" y="344672"/>
                      <a:pt x="370367" y="0"/>
                      <a:pt x="531628" y="8861"/>
                    </a:cubicBezTo>
                    <a:cubicBezTo>
                      <a:pt x="692889" y="17722"/>
                      <a:pt x="816935" y="742508"/>
                      <a:pt x="967563" y="742508"/>
                    </a:cubicBezTo>
                    <a:cubicBezTo>
                      <a:pt x="1118191" y="742508"/>
                      <a:pt x="1291856" y="12405"/>
                      <a:pt x="1435395" y="8861"/>
                    </a:cubicBezTo>
                    <a:cubicBezTo>
                      <a:pt x="1578934" y="5317"/>
                      <a:pt x="1702981" y="660992"/>
                      <a:pt x="1828800" y="721243"/>
                    </a:cubicBezTo>
                    <a:cubicBezTo>
                      <a:pt x="1954619" y="781494"/>
                      <a:pt x="2119423" y="430619"/>
                      <a:pt x="2190307" y="370368"/>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822" name="Google Shape;822;p35"/>
              <p:cNvCxnSpPr/>
              <p:nvPr/>
            </p:nvCxnSpPr>
            <p:spPr>
              <a:xfrm>
                <a:off x="4621762" y="6295119"/>
                <a:ext cx="2963103" cy="24852"/>
              </a:xfrm>
              <a:prstGeom prst="straightConnector1">
                <a:avLst/>
              </a:prstGeom>
              <a:noFill/>
              <a:ln cap="flat" cmpd="sng" w="19050">
                <a:solidFill>
                  <a:schemeClr val="dk1"/>
                </a:solidFill>
                <a:prstDash val="dot"/>
                <a:round/>
                <a:headEnd len="sm" w="sm" type="none"/>
                <a:tailEnd len="sm" w="sm" type="none"/>
              </a:ln>
            </p:spPr>
          </p:cxnSp>
        </p:grpSp>
      </p:grpSp>
      <p:grpSp>
        <p:nvGrpSpPr>
          <p:cNvPr id="823" name="Google Shape;823;p35"/>
          <p:cNvGrpSpPr/>
          <p:nvPr/>
        </p:nvGrpSpPr>
        <p:grpSpPr>
          <a:xfrm>
            <a:off x="6869737" y="2535480"/>
            <a:ext cx="3821396" cy="997033"/>
            <a:chOff x="342905" y="3877806"/>
            <a:chExt cx="3821938" cy="997174"/>
          </a:xfrm>
        </p:grpSpPr>
        <p:sp>
          <p:nvSpPr>
            <p:cNvPr id="824" name="Google Shape;824;p35"/>
            <p:cNvSpPr txBox="1"/>
            <p:nvPr/>
          </p:nvSpPr>
          <p:spPr>
            <a:xfrm>
              <a:off x="342905" y="3877806"/>
              <a:ext cx="3821938" cy="424773"/>
            </a:xfrm>
            <a:prstGeom prst="rect">
              <a:avLst/>
            </a:prstGeom>
            <a:noFill/>
            <a:ln>
              <a:noFill/>
            </a:ln>
          </p:spPr>
          <p:txBody>
            <a:bodyPr anchorCtr="0" anchor="t" bIns="45700" lIns="0" spcFirstLastPara="1" rIns="0" wrap="square" tIns="45700">
              <a:spAutoFit/>
            </a:bodyPr>
            <a:lstStyle/>
            <a:p>
              <a:pPr indent="0" lvl="0" marL="0" rtl="0" algn="l">
                <a:lnSpc>
                  <a:spcPct val="90000"/>
                </a:lnSpc>
                <a:spcBef>
                  <a:spcPts val="0"/>
                </a:spcBef>
                <a:spcAft>
                  <a:spcPts val="0"/>
                </a:spcAft>
                <a:buNone/>
              </a:pPr>
              <a:r>
                <a:rPr lang="en-US" sz="2400">
                  <a:solidFill>
                    <a:srgbClr val="0072C6"/>
                  </a:solidFill>
                  <a:latin typeface="Quattrocento Sans"/>
                  <a:ea typeface="Quattrocento Sans"/>
                  <a:cs typeface="Quattrocento Sans"/>
                  <a:sym typeface="Quattrocento Sans"/>
                </a:rPr>
                <a:t>Picos não recorrentes</a:t>
              </a:r>
              <a:endParaRPr/>
            </a:p>
            <a:p>
              <a:pPr indent="0" lvl="0" marL="0" marR="0" rtl="0" algn="l">
                <a:lnSpc>
                  <a:spcPct val="90000"/>
                </a:lnSpc>
                <a:spcBef>
                  <a:spcPts val="0"/>
                </a:spcBef>
                <a:spcAft>
                  <a:spcPts val="0"/>
                </a:spcAft>
                <a:buNone/>
              </a:pPr>
              <a:r>
                <a:t/>
              </a:r>
              <a:endParaRPr sz="2400">
                <a:solidFill>
                  <a:srgbClr val="0072C6"/>
                </a:solidFill>
                <a:latin typeface="Quattrocento Sans"/>
                <a:ea typeface="Quattrocento Sans"/>
                <a:cs typeface="Quattrocento Sans"/>
                <a:sym typeface="Quattrocento Sans"/>
              </a:endParaRPr>
            </a:p>
          </p:txBody>
        </p:sp>
        <p:sp>
          <p:nvSpPr>
            <p:cNvPr id="825" name="Google Shape;825;p35"/>
            <p:cNvSpPr/>
            <p:nvPr/>
          </p:nvSpPr>
          <p:spPr>
            <a:xfrm>
              <a:off x="342905" y="4320904"/>
              <a:ext cx="3045807" cy="554076"/>
            </a:xfrm>
            <a:prstGeom prst="rect">
              <a:avLst/>
            </a:prstGeom>
            <a:noFill/>
            <a:ln>
              <a:noFill/>
            </a:ln>
          </p:spPr>
          <p:txBody>
            <a:bodyPr anchorCtr="0" anchor="t" bIns="0" lIns="0" spcFirstLastPara="1" rIns="0" wrap="square" tIns="0">
              <a:spAutoFit/>
            </a:bodyPr>
            <a:lstStyle/>
            <a:p>
              <a:pPr indent="-171450" lvl="1" marL="171450" marR="0" rtl="0" algn="l">
                <a:spcBef>
                  <a:spcPts val="0"/>
                </a:spcBef>
                <a:spcAft>
                  <a:spcPts val="0"/>
                </a:spcAft>
                <a:buClr>
                  <a:schemeClr val="dk1"/>
                </a:buClr>
                <a:buSzPts val="1200"/>
                <a:buFont typeface="Arial"/>
                <a:buChar char="•"/>
              </a:pPr>
              <a:r>
                <a:rPr lang="en-US" sz="1200">
                  <a:solidFill>
                    <a:schemeClr val="dk1"/>
                  </a:solidFill>
                  <a:latin typeface="Quattrocento Sans"/>
                  <a:ea typeface="Quattrocento Sans"/>
                  <a:cs typeface="Quattrocento Sans"/>
                  <a:sym typeface="Quattrocento Sans"/>
                </a:rPr>
                <a:t>Infelizmente, quando é muito grande temos problemas</a:t>
              </a:r>
              <a:endParaRPr sz="1200">
                <a:solidFill>
                  <a:schemeClr val="dk1"/>
                </a:solidFill>
                <a:latin typeface="Quattrocento Sans"/>
                <a:ea typeface="Quattrocento Sans"/>
                <a:cs typeface="Quattrocento Sans"/>
                <a:sym typeface="Quattrocento Sans"/>
              </a:endParaRPr>
            </a:p>
          </p:txBody>
        </p:sp>
      </p:grpSp>
      <p:grpSp>
        <p:nvGrpSpPr>
          <p:cNvPr id="826" name="Google Shape;826;p35"/>
          <p:cNvGrpSpPr/>
          <p:nvPr/>
        </p:nvGrpSpPr>
        <p:grpSpPr>
          <a:xfrm>
            <a:off x="6550665" y="1513525"/>
            <a:ext cx="3746673" cy="1019380"/>
            <a:chOff x="4246197" y="4388722"/>
            <a:chExt cx="3747205" cy="1019525"/>
          </a:xfrm>
        </p:grpSpPr>
        <p:sp>
          <p:nvSpPr>
            <p:cNvPr id="827" name="Google Shape;827;p35"/>
            <p:cNvSpPr txBox="1"/>
            <p:nvPr/>
          </p:nvSpPr>
          <p:spPr>
            <a:xfrm>
              <a:off x="7781504" y="5206224"/>
              <a:ext cx="211898" cy="15853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1" lang="en-US" sz="1400">
                  <a:solidFill>
                    <a:schemeClr val="dk1"/>
                  </a:solidFill>
                  <a:latin typeface="Quattrocento Sans"/>
                  <a:ea typeface="Quattrocento Sans"/>
                  <a:cs typeface="Quattrocento Sans"/>
                  <a:sym typeface="Quattrocento Sans"/>
                </a:rPr>
                <a:t>t</a:t>
              </a:r>
              <a:endParaRPr/>
            </a:p>
          </p:txBody>
        </p:sp>
        <p:cxnSp>
          <p:nvCxnSpPr>
            <p:cNvPr id="828" name="Google Shape;828;p35"/>
            <p:cNvCxnSpPr/>
            <p:nvPr/>
          </p:nvCxnSpPr>
          <p:spPr>
            <a:xfrm rot="10800000">
              <a:off x="4582793" y="4394495"/>
              <a:ext cx="4" cy="897446"/>
            </a:xfrm>
            <a:prstGeom prst="straightConnector1">
              <a:avLst/>
            </a:prstGeom>
            <a:noFill/>
            <a:ln cap="flat" cmpd="sng" w="25400">
              <a:solidFill>
                <a:schemeClr val="dk1"/>
              </a:solidFill>
              <a:prstDash val="solid"/>
              <a:round/>
              <a:headEnd len="sm" w="sm" type="none"/>
              <a:tailEnd len="med" w="med" type="triangle"/>
            </a:ln>
          </p:spPr>
        </p:cxnSp>
        <p:cxnSp>
          <p:nvCxnSpPr>
            <p:cNvPr id="829" name="Google Shape;829;p35"/>
            <p:cNvCxnSpPr/>
            <p:nvPr/>
          </p:nvCxnSpPr>
          <p:spPr>
            <a:xfrm>
              <a:off x="4582792" y="5281149"/>
              <a:ext cx="3152991" cy="935"/>
            </a:xfrm>
            <a:prstGeom prst="straightConnector1">
              <a:avLst/>
            </a:prstGeom>
            <a:noFill/>
            <a:ln cap="flat" cmpd="sng" w="25400">
              <a:solidFill>
                <a:schemeClr val="dk1"/>
              </a:solidFill>
              <a:prstDash val="solid"/>
              <a:round/>
              <a:headEnd len="sm" w="sm" type="none"/>
              <a:tailEnd len="med" w="med" type="triangle"/>
            </a:ln>
          </p:spPr>
        </p:cxnSp>
        <p:sp>
          <p:nvSpPr>
            <p:cNvPr id="830" name="Google Shape;830;p35"/>
            <p:cNvSpPr/>
            <p:nvPr/>
          </p:nvSpPr>
          <p:spPr>
            <a:xfrm rot="-5400000">
              <a:off x="3853131" y="4781788"/>
              <a:ext cx="1019525" cy="233393"/>
            </a:xfrm>
            <a:prstGeom prst="rect">
              <a:avLst/>
            </a:prstGeom>
            <a:noFill/>
            <a:ln>
              <a:noFill/>
            </a:ln>
          </p:spPr>
          <p:txBody>
            <a:bodyPr anchorCtr="0" anchor="t" bIns="45700" lIns="91400" spcFirstLastPara="1" rIns="91400" wrap="square" tIns="45700">
              <a:spAutoFit/>
            </a:bodyPr>
            <a:lstStyle/>
            <a:p>
              <a:pPr indent="-304676" lvl="0" marL="304676" marR="0" rtl="0" algn="ctr">
                <a:lnSpc>
                  <a:spcPct val="88833"/>
                </a:lnSpc>
                <a:spcBef>
                  <a:spcPts val="0"/>
                </a:spcBef>
                <a:spcAft>
                  <a:spcPts val="0"/>
                </a:spcAft>
                <a:buNone/>
              </a:pPr>
              <a:r>
                <a:rPr lang="en-US" sz="1200">
                  <a:solidFill>
                    <a:schemeClr val="dk1"/>
                  </a:solidFill>
                  <a:latin typeface="Quattrocento Sans"/>
                  <a:ea typeface="Quattrocento Sans"/>
                  <a:cs typeface="Quattrocento Sans"/>
                  <a:sym typeface="Quattrocento Sans"/>
                </a:rPr>
                <a:t>Compute </a:t>
              </a:r>
              <a:endParaRPr/>
            </a:p>
          </p:txBody>
        </p:sp>
        <p:grpSp>
          <p:nvGrpSpPr>
            <p:cNvPr id="831" name="Google Shape;831;p35"/>
            <p:cNvGrpSpPr/>
            <p:nvPr/>
          </p:nvGrpSpPr>
          <p:grpSpPr>
            <a:xfrm>
              <a:off x="4576846" y="4498417"/>
              <a:ext cx="3152246" cy="492377"/>
              <a:chOff x="4576846" y="4498417"/>
              <a:chExt cx="3152246" cy="492377"/>
            </a:xfrm>
          </p:grpSpPr>
          <p:cxnSp>
            <p:nvCxnSpPr>
              <p:cNvPr id="832" name="Google Shape;832;p35"/>
              <p:cNvCxnSpPr/>
              <p:nvPr/>
            </p:nvCxnSpPr>
            <p:spPr>
              <a:xfrm>
                <a:off x="6558783" y="4988411"/>
                <a:ext cx="1170309" cy="1712"/>
              </a:xfrm>
              <a:prstGeom prst="straightConnector1">
                <a:avLst/>
              </a:prstGeom>
              <a:noFill/>
              <a:ln cap="flat" cmpd="sng" w="25400">
                <a:solidFill>
                  <a:schemeClr val="dk1"/>
                </a:solidFill>
                <a:prstDash val="solid"/>
                <a:round/>
                <a:headEnd len="sm" w="sm" type="none"/>
                <a:tailEnd len="med" w="med" type="triangle"/>
              </a:ln>
            </p:spPr>
          </p:cxnSp>
          <p:cxnSp>
            <p:nvCxnSpPr>
              <p:cNvPr id="833" name="Google Shape;833;p35"/>
              <p:cNvCxnSpPr/>
              <p:nvPr/>
            </p:nvCxnSpPr>
            <p:spPr>
              <a:xfrm>
                <a:off x="4576846" y="4983352"/>
                <a:ext cx="1113905" cy="0"/>
              </a:xfrm>
              <a:prstGeom prst="straightConnector1">
                <a:avLst/>
              </a:prstGeom>
              <a:noFill/>
              <a:ln cap="flat" cmpd="sng" w="25400">
                <a:solidFill>
                  <a:schemeClr val="dk1"/>
                </a:solidFill>
                <a:prstDash val="solid"/>
                <a:round/>
                <a:headEnd len="sm" w="sm" type="none"/>
                <a:tailEnd len="med" w="med" type="triangle"/>
              </a:ln>
            </p:spPr>
          </p:cxnSp>
          <p:sp>
            <p:nvSpPr>
              <p:cNvPr id="834" name="Google Shape;834;p35"/>
              <p:cNvSpPr/>
              <p:nvPr/>
            </p:nvSpPr>
            <p:spPr>
              <a:xfrm>
                <a:off x="5690750" y="4498417"/>
                <a:ext cx="857791" cy="492377"/>
              </a:xfrm>
              <a:custGeom>
                <a:rect b="b" l="l" r="r" t="t"/>
                <a:pathLst>
                  <a:path extrusionOk="0" h="672253" w="1595120">
                    <a:moveTo>
                      <a:pt x="0" y="662093"/>
                    </a:moveTo>
                    <a:cubicBezTo>
                      <a:pt x="242993" y="331046"/>
                      <a:pt x="485987" y="0"/>
                      <a:pt x="751840" y="1693"/>
                    </a:cubicBezTo>
                    <a:cubicBezTo>
                      <a:pt x="1017693" y="3386"/>
                      <a:pt x="1306406" y="337819"/>
                      <a:pt x="1595120" y="672253"/>
                    </a:cubicBezTo>
                  </a:path>
                </a:pathLst>
              </a:custGeom>
              <a:noFill/>
              <a:ln cap="flat" cmpd="sng" w="254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grpSp>
        <p:nvGrpSpPr>
          <p:cNvPr id="835" name="Google Shape;835;p35"/>
          <p:cNvGrpSpPr/>
          <p:nvPr/>
        </p:nvGrpSpPr>
        <p:grpSpPr>
          <a:xfrm>
            <a:off x="2289393" y="4899925"/>
            <a:ext cx="3118608" cy="1020804"/>
            <a:chOff x="342905" y="2485579"/>
            <a:chExt cx="3119051" cy="1020949"/>
          </a:xfrm>
        </p:grpSpPr>
        <p:sp>
          <p:nvSpPr>
            <p:cNvPr id="836" name="Google Shape;836;p35"/>
            <p:cNvSpPr txBox="1"/>
            <p:nvPr/>
          </p:nvSpPr>
          <p:spPr>
            <a:xfrm>
              <a:off x="342905" y="2485579"/>
              <a:ext cx="3119051" cy="424773"/>
            </a:xfrm>
            <a:prstGeom prst="rect">
              <a:avLst/>
            </a:prstGeom>
            <a:noFill/>
            <a:ln>
              <a:noFill/>
            </a:ln>
          </p:spPr>
          <p:txBody>
            <a:bodyPr anchorCtr="0" anchor="t" bIns="45700" lIns="0" spcFirstLastPara="1" rIns="0" wrap="square" tIns="45700">
              <a:spAutoFit/>
            </a:bodyPr>
            <a:lstStyle/>
            <a:p>
              <a:pPr indent="0" lvl="0" marL="0" marR="0" rtl="0" algn="l">
                <a:lnSpc>
                  <a:spcPct val="90000"/>
                </a:lnSpc>
                <a:spcBef>
                  <a:spcPts val="0"/>
                </a:spcBef>
                <a:spcAft>
                  <a:spcPts val="0"/>
                </a:spcAft>
                <a:buNone/>
              </a:pPr>
              <a:r>
                <a:rPr lang="en-US" sz="2400">
                  <a:solidFill>
                    <a:srgbClr val="0072C6"/>
                  </a:solidFill>
                  <a:latin typeface="Quattrocento Sans"/>
                  <a:ea typeface="Quattrocento Sans"/>
                  <a:cs typeface="Quattrocento Sans"/>
                  <a:sym typeface="Quattrocento Sans"/>
                </a:rPr>
                <a:t>Crescimento rápido</a:t>
              </a:r>
              <a:endParaRPr/>
            </a:p>
          </p:txBody>
        </p:sp>
        <p:sp>
          <p:nvSpPr>
            <p:cNvPr id="837" name="Google Shape;837;p35"/>
            <p:cNvSpPr/>
            <p:nvPr/>
          </p:nvSpPr>
          <p:spPr>
            <a:xfrm>
              <a:off x="342905" y="2952452"/>
              <a:ext cx="3119051" cy="554076"/>
            </a:xfrm>
            <a:prstGeom prst="rect">
              <a:avLst/>
            </a:prstGeom>
            <a:noFill/>
            <a:ln>
              <a:noFill/>
            </a:ln>
          </p:spPr>
          <p:txBody>
            <a:bodyPr anchorCtr="0" anchor="t" bIns="0" lIns="0" spcFirstLastPara="1" rIns="0" wrap="square" tIns="0">
              <a:spAutoFit/>
            </a:bodyPr>
            <a:lstStyle/>
            <a:p>
              <a:pPr indent="-171450" lvl="1" marL="171450" marR="0" rtl="0" algn="l">
                <a:spcBef>
                  <a:spcPts val="0"/>
                </a:spcBef>
                <a:spcAft>
                  <a:spcPts val="0"/>
                </a:spcAft>
                <a:buClr>
                  <a:schemeClr val="dk1"/>
                </a:buClr>
                <a:buSzPts val="1200"/>
                <a:buFont typeface="Arial"/>
                <a:buChar char="•"/>
              </a:pPr>
              <a:r>
                <a:rPr lang="en-US" sz="1200">
                  <a:solidFill>
                    <a:schemeClr val="dk1"/>
                  </a:solidFill>
                  <a:latin typeface="Quattrocento Sans"/>
                  <a:ea typeface="Quattrocento Sans"/>
                  <a:cs typeface="Quattrocento Sans"/>
                  <a:sym typeface="Quattrocento Sans"/>
                </a:rPr>
                <a:t>Você pode ir adicionando recursos ao necessário</a:t>
              </a:r>
              <a:endParaRPr sz="1200">
                <a:solidFill>
                  <a:schemeClr val="dk1"/>
                </a:solidFill>
                <a:latin typeface="Quattrocento Sans"/>
                <a:ea typeface="Quattrocento Sans"/>
                <a:cs typeface="Quattrocento Sans"/>
                <a:sym typeface="Quattrocento Sans"/>
              </a:endParaRPr>
            </a:p>
          </p:txBody>
        </p:sp>
      </p:grpSp>
      <p:grpSp>
        <p:nvGrpSpPr>
          <p:cNvPr id="838" name="Google Shape;838;p35"/>
          <p:cNvGrpSpPr/>
          <p:nvPr/>
        </p:nvGrpSpPr>
        <p:grpSpPr>
          <a:xfrm>
            <a:off x="1970649" y="3915117"/>
            <a:ext cx="3756098" cy="1062718"/>
            <a:chOff x="4236771" y="2938938"/>
            <a:chExt cx="3756631" cy="1062869"/>
          </a:xfrm>
        </p:grpSpPr>
        <p:sp>
          <p:nvSpPr>
            <p:cNvPr id="839" name="Google Shape;839;p35"/>
            <p:cNvSpPr txBox="1"/>
            <p:nvPr/>
          </p:nvSpPr>
          <p:spPr>
            <a:xfrm>
              <a:off x="7781504" y="3788904"/>
              <a:ext cx="211898" cy="15853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1" lang="en-US" sz="1400">
                  <a:solidFill>
                    <a:schemeClr val="dk1"/>
                  </a:solidFill>
                  <a:latin typeface="Quattrocento Sans"/>
                  <a:ea typeface="Quattrocento Sans"/>
                  <a:cs typeface="Quattrocento Sans"/>
                  <a:sym typeface="Quattrocento Sans"/>
                </a:rPr>
                <a:t>t</a:t>
              </a:r>
              <a:endParaRPr/>
            </a:p>
          </p:txBody>
        </p:sp>
        <p:cxnSp>
          <p:nvCxnSpPr>
            <p:cNvPr id="840" name="Google Shape;840;p35"/>
            <p:cNvCxnSpPr/>
            <p:nvPr/>
          </p:nvCxnSpPr>
          <p:spPr>
            <a:xfrm rot="10800000">
              <a:off x="4573367" y="2938938"/>
              <a:ext cx="3478" cy="930519"/>
            </a:xfrm>
            <a:prstGeom prst="straightConnector1">
              <a:avLst/>
            </a:prstGeom>
            <a:noFill/>
            <a:ln cap="flat" cmpd="sng" w="25400">
              <a:solidFill>
                <a:schemeClr val="dk1"/>
              </a:solidFill>
              <a:prstDash val="solid"/>
              <a:round/>
              <a:headEnd len="sm" w="sm" type="none"/>
              <a:tailEnd len="med" w="med" type="triangle"/>
            </a:ln>
          </p:spPr>
        </p:cxnSp>
        <p:cxnSp>
          <p:nvCxnSpPr>
            <p:cNvPr id="841" name="Google Shape;841;p35"/>
            <p:cNvCxnSpPr/>
            <p:nvPr/>
          </p:nvCxnSpPr>
          <p:spPr>
            <a:xfrm>
              <a:off x="4576845" y="3855771"/>
              <a:ext cx="3152991" cy="935"/>
            </a:xfrm>
            <a:prstGeom prst="straightConnector1">
              <a:avLst/>
            </a:prstGeom>
            <a:noFill/>
            <a:ln cap="flat" cmpd="sng" w="25400">
              <a:solidFill>
                <a:schemeClr val="dk1"/>
              </a:solidFill>
              <a:prstDash val="solid"/>
              <a:round/>
              <a:headEnd len="sm" w="sm" type="none"/>
              <a:tailEnd len="med" w="med" type="triangle"/>
            </a:ln>
          </p:spPr>
        </p:cxnSp>
        <p:sp>
          <p:nvSpPr>
            <p:cNvPr id="842" name="Google Shape;842;p35"/>
            <p:cNvSpPr/>
            <p:nvPr/>
          </p:nvSpPr>
          <p:spPr>
            <a:xfrm rot="-5400000">
              <a:off x="3845993" y="3377636"/>
              <a:ext cx="1014949" cy="233393"/>
            </a:xfrm>
            <a:prstGeom prst="rect">
              <a:avLst/>
            </a:prstGeom>
            <a:noFill/>
            <a:ln>
              <a:noFill/>
            </a:ln>
          </p:spPr>
          <p:txBody>
            <a:bodyPr anchorCtr="0" anchor="t" bIns="45700" lIns="91400" spcFirstLastPara="1" rIns="91400" wrap="square" tIns="45700">
              <a:spAutoFit/>
            </a:bodyPr>
            <a:lstStyle/>
            <a:p>
              <a:pPr indent="-304676" lvl="0" marL="304676" marR="0" rtl="0" algn="ctr">
                <a:lnSpc>
                  <a:spcPct val="88833"/>
                </a:lnSpc>
                <a:spcBef>
                  <a:spcPts val="0"/>
                </a:spcBef>
                <a:spcAft>
                  <a:spcPts val="0"/>
                </a:spcAft>
                <a:buNone/>
              </a:pPr>
              <a:r>
                <a:rPr lang="en-US" sz="1200">
                  <a:solidFill>
                    <a:schemeClr val="dk1"/>
                  </a:solidFill>
                  <a:latin typeface="Quattrocento Sans"/>
                  <a:ea typeface="Quattrocento Sans"/>
                  <a:cs typeface="Quattrocento Sans"/>
                  <a:sym typeface="Quattrocento Sans"/>
                </a:rPr>
                <a:t>Compute </a:t>
              </a:r>
              <a:endParaRPr/>
            </a:p>
          </p:txBody>
        </p:sp>
        <p:sp>
          <p:nvSpPr>
            <p:cNvPr id="843" name="Google Shape;843;p35"/>
            <p:cNvSpPr/>
            <p:nvPr/>
          </p:nvSpPr>
          <p:spPr>
            <a:xfrm>
              <a:off x="4567527" y="2992443"/>
              <a:ext cx="3085702" cy="860645"/>
            </a:xfrm>
            <a:custGeom>
              <a:rect b="b" l="l" r="r" t="t"/>
              <a:pathLst>
                <a:path extrusionOk="0" h="991253" w="3149600">
                  <a:moveTo>
                    <a:pt x="0" y="991253"/>
                  </a:moveTo>
                  <a:cubicBezTo>
                    <a:pt x="623993" y="979471"/>
                    <a:pt x="1080347" y="947529"/>
                    <a:pt x="1605280" y="782320"/>
                  </a:cubicBezTo>
                  <a:cubicBezTo>
                    <a:pt x="2130213" y="617111"/>
                    <a:pt x="2642446" y="325966"/>
                    <a:pt x="3149600" y="0"/>
                  </a:cubicBezTo>
                </a:path>
              </a:pathLst>
            </a:custGeom>
            <a:noFill/>
            <a:ln cap="flat" cmpd="sng" w="25400">
              <a:solidFill>
                <a:schemeClr val="dk1"/>
              </a:solidFill>
              <a:prstDash val="solid"/>
              <a:round/>
              <a:headEnd len="sm" w="sm" type="none"/>
              <a:tailEnd len="sm" w="sm" type="none"/>
            </a:ln>
          </p:spPr>
          <p:txBody>
            <a:bodyPr anchorCtr="0" anchor="ctr" bIns="45700" lIns="91400" spcFirstLastPara="1" rIns="91400"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844" name="Google Shape;844;p35"/>
          <p:cNvGrpSpPr/>
          <p:nvPr/>
        </p:nvGrpSpPr>
        <p:grpSpPr>
          <a:xfrm>
            <a:off x="2292254" y="2538608"/>
            <a:ext cx="3613195" cy="988862"/>
            <a:chOff x="342904" y="1233639"/>
            <a:chExt cx="3613707" cy="989002"/>
          </a:xfrm>
        </p:grpSpPr>
        <p:sp>
          <p:nvSpPr>
            <p:cNvPr id="845" name="Google Shape;845;p35"/>
            <p:cNvSpPr txBox="1"/>
            <p:nvPr/>
          </p:nvSpPr>
          <p:spPr>
            <a:xfrm>
              <a:off x="342904" y="1233639"/>
              <a:ext cx="3045807" cy="424773"/>
            </a:xfrm>
            <a:prstGeom prst="rect">
              <a:avLst/>
            </a:prstGeom>
            <a:noFill/>
            <a:ln>
              <a:noFill/>
            </a:ln>
          </p:spPr>
          <p:txBody>
            <a:bodyPr anchorCtr="0" anchor="t" bIns="45700" lIns="0" spcFirstLastPara="1" rIns="0" wrap="square" tIns="45700">
              <a:spAutoFit/>
            </a:bodyPr>
            <a:lstStyle/>
            <a:p>
              <a:pPr indent="0" lvl="0" marL="0" marR="0" rtl="0" algn="l">
                <a:lnSpc>
                  <a:spcPct val="90000"/>
                </a:lnSpc>
                <a:spcBef>
                  <a:spcPts val="0"/>
                </a:spcBef>
                <a:spcAft>
                  <a:spcPts val="0"/>
                </a:spcAft>
                <a:buNone/>
              </a:pPr>
              <a:r>
                <a:rPr lang="en-US" sz="2400">
                  <a:solidFill>
                    <a:srgbClr val="0072C6"/>
                  </a:solidFill>
                  <a:latin typeface="Quattrocento Sans"/>
                  <a:ea typeface="Quattrocento Sans"/>
                  <a:cs typeface="Quattrocento Sans"/>
                  <a:sym typeface="Quattrocento Sans"/>
                </a:rPr>
                <a:t>Ligado e Desligado</a:t>
              </a:r>
              <a:endParaRPr/>
            </a:p>
          </p:txBody>
        </p:sp>
        <p:sp>
          <p:nvSpPr>
            <p:cNvPr id="846" name="Google Shape;846;p35"/>
            <p:cNvSpPr/>
            <p:nvPr/>
          </p:nvSpPr>
          <p:spPr>
            <a:xfrm>
              <a:off x="342905" y="1668565"/>
              <a:ext cx="3613706" cy="554076"/>
            </a:xfrm>
            <a:prstGeom prst="rect">
              <a:avLst/>
            </a:prstGeom>
            <a:noFill/>
            <a:ln>
              <a:noFill/>
            </a:ln>
          </p:spPr>
          <p:txBody>
            <a:bodyPr anchorCtr="0" anchor="t" bIns="0" lIns="0" spcFirstLastPara="1" rIns="0" wrap="square" tIns="0">
              <a:spAutoFit/>
            </a:bodyPr>
            <a:lstStyle/>
            <a:p>
              <a:pPr indent="-171450" lvl="1" marL="171450" marR="0" rtl="0" algn="l">
                <a:spcBef>
                  <a:spcPts val="0"/>
                </a:spcBef>
                <a:spcAft>
                  <a:spcPts val="0"/>
                </a:spcAft>
                <a:buClr>
                  <a:schemeClr val="dk1"/>
                </a:buClr>
                <a:buSzPts val="1200"/>
                <a:buFont typeface="Arial"/>
                <a:buChar char="•"/>
              </a:pPr>
              <a:r>
                <a:rPr lang="en-US" sz="1200">
                  <a:solidFill>
                    <a:schemeClr val="dk1"/>
                  </a:solidFill>
                  <a:latin typeface="Quattrocento Sans"/>
                  <a:ea typeface="Quattrocento Sans"/>
                  <a:cs typeface="Quattrocento Sans"/>
                  <a:sym typeface="Quattrocento Sans"/>
                </a:rPr>
                <a:t>Economias</a:t>
              </a:r>
              <a:endParaRPr sz="1200">
                <a:solidFill>
                  <a:schemeClr val="dk1"/>
                </a:solidFill>
                <a:latin typeface="Quattrocento Sans"/>
                <a:ea typeface="Quattrocento Sans"/>
                <a:cs typeface="Quattrocento Sans"/>
                <a:sym typeface="Quattrocento Sans"/>
              </a:endParaRPr>
            </a:p>
            <a:p>
              <a:pPr indent="-171450" lvl="1" marL="171450" marR="0" rtl="0" algn="l">
                <a:spcBef>
                  <a:spcPts val="0"/>
                </a:spcBef>
                <a:spcAft>
                  <a:spcPts val="0"/>
                </a:spcAft>
                <a:buClr>
                  <a:schemeClr val="dk1"/>
                </a:buClr>
                <a:buSzPts val="1200"/>
                <a:buFont typeface="Quattrocento Sans"/>
                <a:buChar char="•"/>
              </a:pPr>
              <a:r>
                <a:rPr lang="en-US" sz="1200">
                  <a:solidFill>
                    <a:schemeClr val="dk1"/>
                  </a:solidFill>
                  <a:latin typeface="Quattrocento Sans"/>
                  <a:ea typeface="Quattrocento Sans"/>
                  <a:cs typeface="Quattrocento Sans"/>
                  <a:sym typeface="Quattrocento Sans"/>
                </a:rPr>
                <a:t>User CPU apenas quando necessário</a:t>
              </a:r>
              <a:endParaRPr sz="1200">
                <a:solidFill>
                  <a:schemeClr val="dk1"/>
                </a:solidFill>
                <a:latin typeface="Quattrocento Sans"/>
                <a:ea typeface="Quattrocento Sans"/>
                <a:cs typeface="Quattrocento Sans"/>
                <a:sym typeface="Quattrocento Sans"/>
              </a:endParaRPr>
            </a:p>
          </p:txBody>
        </p:sp>
      </p:grpSp>
      <p:grpSp>
        <p:nvGrpSpPr>
          <p:cNvPr id="847" name="Google Shape;847;p35"/>
          <p:cNvGrpSpPr/>
          <p:nvPr/>
        </p:nvGrpSpPr>
        <p:grpSpPr>
          <a:xfrm>
            <a:off x="1970647" y="1522901"/>
            <a:ext cx="3756099" cy="1030445"/>
            <a:chOff x="4236770" y="1502840"/>
            <a:chExt cx="3756632" cy="1030592"/>
          </a:xfrm>
        </p:grpSpPr>
        <p:cxnSp>
          <p:nvCxnSpPr>
            <p:cNvPr id="848" name="Google Shape;848;p35"/>
            <p:cNvCxnSpPr/>
            <p:nvPr/>
          </p:nvCxnSpPr>
          <p:spPr>
            <a:xfrm flipH="1" rot="5400000">
              <a:off x="4125732" y="1950475"/>
              <a:ext cx="895273" cy="4"/>
            </a:xfrm>
            <a:prstGeom prst="straightConnector1">
              <a:avLst/>
            </a:prstGeom>
            <a:noFill/>
            <a:ln cap="flat" cmpd="sng" w="25400">
              <a:solidFill>
                <a:schemeClr val="dk1"/>
              </a:solidFill>
              <a:prstDash val="solid"/>
              <a:round/>
              <a:headEnd len="sm" w="sm" type="none"/>
              <a:tailEnd len="med" w="med" type="triangle"/>
            </a:ln>
          </p:spPr>
        </p:cxnSp>
        <p:cxnSp>
          <p:nvCxnSpPr>
            <p:cNvPr id="849" name="Google Shape;849;p35"/>
            <p:cNvCxnSpPr/>
            <p:nvPr/>
          </p:nvCxnSpPr>
          <p:spPr>
            <a:xfrm>
              <a:off x="4573368" y="2387396"/>
              <a:ext cx="3152991" cy="935"/>
            </a:xfrm>
            <a:prstGeom prst="straightConnector1">
              <a:avLst/>
            </a:prstGeom>
            <a:noFill/>
            <a:ln cap="flat" cmpd="sng" w="25400">
              <a:solidFill>
                <a:schemeClr val="dk1"/>
              </a:solidFill>
              <a:prstDash val="solid"/>
              <a:round/>
              <a:headEnd len="sm" w="sm" type="none"/>
              <a:tailEnd len="med" w="med" type="triangle"/>
            </a:ln>
          </p:spPr>
        </p:cxnSp>
        <p:sp>
          <p:nvSpPr>
            <p:cNvPr id="850" name="Google Shape;850;p35"/>
            <p:cNvSpPr txBox="1"/>
            <p:nvPr/>
          </p:nvSpPr>
          <p:spPr>
            <a:xfrm>
              <a:off x="7781504" y="2289035"/>
              <a:ext cx="211898" cy="15853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i="1" lang="en-US" sz="1400">
                  <a:solidFill>
                    <a:schemeClr val="dk1"/>
                  </a:solidFill>
                  <a:latin typeface="Quattrocento Sans"/>
                  <a:ea typeface="Quattrocento Sans"/>
                  <a:cs typeface="Quattrocento Sans"/>
                  <a:sym typeface="Quattrocento Sans"/>
                </a:rPr>
                <a:t>t</a:t>
              </a:r>
              <a:endParaRPr/>
            </a:p>
          </p:txBody>
        </p:sp>
        <p:sp>
          <p:nvSpPr>
            <p:cNvPr id="851" name="Google Shape;851;p35"/>
            <p:cNvSpPr/>
            <p:nvPr/>
          </p:nvSpPr>
          <p:spPr>
            <a:xfrm rot="-5400000">
              <a:off x="3839898" y="1903167"/>
              <a:ext cx="1027137" cy="233393"/>
            </a:xfrm>
            <a:prstGeom prst="rect">
              <a:avLst/>
            </a:prstGeom>
            <a:noFill/>
            <a:ln>
              <a:noFill/>
            </a:ln>
          </p:spPr>
          <p:txBody>
            <a:bodyPr anchorCtr="0" anchor="t" bIns="45700" lIns="91400" spcFirstLastPara="1" rIns="91400" wrap="square" tIns="45700">
              <a:spAutoFit/>
            </a:bodyPr>
            <a:lstStyle/>
            <a:p>
              <a:pPr indent="-304676" lvl="0" marL="304676" marR="0" rtl="0" algn="ctr">
                <a:lnSpc>
                  <a:spcPct val="88833"/>
                </a:lnSpc>
                <a:spcBef>
                  <a:spcPts val="0"/>
                </a:spcBef>
                <a:spcAft>
                  <a:spcPts val="0"/>
                </a:spcAft>
                <a:buNone/>
              </a:pPr>
              <a:r>
                <a:rPr lang="en-US" sz="1200">
                  <a:solidFill>
                    <a:schemeClr val="dk1"/>
                  </a:solidFill>
                  <a:latin typeface="Quattrocento Sans"/>
                  <a:ea typeface="Quattrocento Sans"/>
                  <a:cs typeface="Quattrocento Sans"/>
                  <a:sym typeface="Quattrocento Sans"/>
                </a:rPr>
                <a:t>Compute </a:t>
              </a:r>
              <a:endParaRPr/>
            </a:p>
          </p:txBody>
        </p:sp>
        <p:cxnSp>
          <p:nvCxnSpPr>
            <p:cNvPr id="852" name="Google Shape;852;p35"/>
            <p:cNvCxnSpPr/>
            <p:nvPr/>
          </p:nvCxnSpPr>
          <p:spPr>
            <a:xfrm flipH="1" rot="10800000">
              <a:off x="4573368" y="2053731"/>
              <a:ext cx="1018711" cy="65367"/>
            </a:xfrm>
            <a:prstGeom prst="straightConnector1">
              <a:avLst/>
            </a:prstGeom>
            <a:noFill/>
            <a:ln cap="flat" cmpd="sng" w="25400">
              <a:solidFill>
                <a:schemeClr val="dk1"/>
              </a:solidFill>
              <a:prstDash val="solid"/>
              <a:round/>
              <a:headEnd len="sm" w="sm" type="none"/>
              <a:tailEnd len="med" w="med" type="triangle"/>
            </a:ln>
          </p:spPr>
        </p:cxnSp>
        <p:cxnSp>
          <p:nvCxnSpPr>
            <p:cNvPr id="853" name="Google Shape;853;p35"/>
            <p:cNvCxnSpPr/>
            <p:nvPr/>
          </p:nvCxnSpPr>
          <p:spPr>
            <a:xfrm flipH="1" rot="10800000">
              <a:off x="6598035" y="2032750"/>
              <a:ext cx="1067313" cy="86347"/>
            </a:xfrm>
            <a:prstGeom prst="straightConnector1">
              <a:avLst/>
            </a:prstGeom>
            <a:noFill/>
            <a:ln cap="flat" cmpd="sng" w="25400">
              <a:solidFill>
                <a:schemeClr val="dk1"/>
              </a:solidFill>
              <a:prstDash val="solid"/>
              <a:round/>
              <a:headEnd len="sm" w="sm" type="none"/>
              <a:tailEnd len="med" w="med" type="triangle"/>
            </a:ln>
          </p:spPr>
        </p:cxnSp>
        <p:cxnSp>
          <p:nvCxnSpPr>
            <p:cNvPr id="854" name="Google Shape;854;p35"/>
            <p:cNvCxnSpPr/>
            <p:nvPr/>
          </p:nvCxnSpPr>
          <p:spPr>
            <a:xfrm rot="-5400000">
              <a:off x="6172987" y="1961495"/>
              <a:ext cx="853043" cy="1565"/>
            </a:xfrm>
            <a:prstGeom prst="straightConnector1">
              <a:avLst/>
            </a:prstGeom>
            <a:noFill/>
            <a:ln cap="flat" cmpd="sng" w="19050">
              <a:solidFill>
                <a:schemeClr val="dk1"/>
              </a:solidFill>
              <a:prstDash val="dot"/>
              <a:round/>
              <a:headEnd len="sm" w="sm" type="none"/>
              <a:tailEnd len="sm" w="sm" type="none"/>
            </a:ln>
          </p:spPr>
        </p:cxnSp>
        <p:sp>
          <p:nvSpPr>
            <p:cNvPr id="855" name="Google Shape;855;p35"/>
            <p:cNvSpPr/>
            <p:nvPr/>
          </p:nvSpPr>
          <p:spPr>
            <a:xfrm>
              <a:off x="5551400" y="1692150"/>
              <a:ext cx="1117021" cy="618115"/>
            </a:xfrm>
            <a:prstGeom prst="rect">
              <a:avLst/>
            </a:prstGeom>
            <a:noFill/>
            <a:ln>
              <a:noFill/>
            </a:ln>
          </p:spPr>
          <p:txBody>
            <a:bodyPr anchorCtr="0" anchor="t" bIns="45700" lIns="91400" spcFirstLastPara="1" rIns="91400" wrap="square" tIns="45700">
              <a:spAutoFit/>
            </a:bodyPr>
            <a:lstStyle/>
            <a:p>
              <a:pPr indent="-304676" lvl="0" marL="304676" marR="0" rtl="0" algn="ctr">
                <a:lnSpc>
                  <a:spcPct val="96909"/>
                </a:lnSpc>
                <a:spcBef>
                  <a:spcPts val="0"/>
                </a:spcBef>
                <a:spcAft>
                  <a:spcPts val="0"/>
                </a:spcAft>
                <a:buNone/>
              </a:pPr>
              <a:r>
                <a:t/>
              </a:r>
              <a:endParaRPr sz="1100">
                <a:solidFill>
                  <a:schemeClr val="dk1"/>
                </a:solidFill>
                <a:latin typeface="Quattrocento Sans"/>
                <a:ea typeface="Quattrocento Sans"/>
                <a:cs typeface="Quattrocento Sans"/>
                <a:sym typeface="Quattrocento Sans"/>
              </a:endParaRPr>
            </a:p>
            <a:p>
              <a:pPr indent="-304676" lvl="0" marL="304676" marR="0" rtl="0" algn="ctr">
                <a:lnSpc>
                  <a:spcPct val="96909"/>
                </a:lnSpc>
                <a:spcBef>
                  <a:spcPts val="0"/>
                </a:spcBef>
                <a:spcAft>
                  <a:spcPts val="0"/>
                </a:spcAft>
                <a:buNone/>
              </a:pPr>
              <a:r>
                <a:rPr lang="en-US" sz="1100">
                  <a:solidFill>
                    <a:schemeClr val="dk1"/>
                  </a:solidFill>
                  <a:latin typeface="Quattrocento Sans"/>
                  <a:ea typeface="Quattrocento Sans"/>
                  <a:cs typeface="Quattrocento Sans"/>
                  <a:sym typeface="Quattrocento Sans"/>
                </a:rPr>
                <a:t>Inactivity</a:t>
              </a:r>
              <a:endParaRPr/>
            </a:p>
            <a:p>
              <a:pPr indent="-304676" lvl="0" marL="304676" marR="0" rtl="0" algn="ctr">
                <a:lnSpc>
                  <a:spcPct val="96909"/>
                </a:lnSpc>
                <a:spcBef>
                  <a:spcPts val="800"/>
                </a:spcBef>
                <a:spcAft>
                  <a:spcPts val="0"/>
                </a:spcAft>
                <a:buNone/>
              </a:pPr>
              <a:r>
                <a:rPr lang="en-US" sz="1100">
                  <a:solidFill>
                    <a:schemeClr val="dk1"/>
                  </a:solidFill>
                  <a:latin typeface="Quattrocento Sans"/>
                  <a:ea typeface="Quattrocento Sans"/>
                  <a:cs typeface="Quattrocento Sans"/>
                  <a:sym typeface="Quattrocento Sans"/>
                </a:rPr>
                <a:t>Period </a:t>
              </a:r>
              <a:endParaRPr/>
            </a:p>
          </p:txBody>
        </p:sp>
        <p:cxnSp>
          <p:nvCxnSpPr>
            <p:cNvPr id="856" name="Google Shape;856;p35"/>
            <p:cNvCxnSpPr/>
            <p:nvPr/>
          </p:nvCxnSpPr>
          <p:spPr>
            <a:xfrm rot="-5400000">
              <a:off x="5186925" y="1961495"/>
              <a:ext cx="853043" cy="1565"/>
            </a:xfrm>
            <a:prstGeom prst="straightConnector1">
              <a:avLst/>
            </a:prstGeom>
            <a:noFill/>
            <a:ln cap="flat" cmpd="sng" w="19050">
              <a:solidFill>
                <a:schemeClr val="dk1"/>
              </a:solidFill>
              <a:prstDash val="dot"/>
              <a:round/>
              <a:headEnd len="sm" w="sm" type="none"/>
              <a:tailEnd len="sm" w="sm" type="none"/>
            </a:ln>
          </p:spPr>
        </p:cxn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36"/>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000"/>
              <a:buFont typeface="Quattrocento Sans"/>
              <a:buNone/>
            </a:pPr>
            <a:r>
              <a:rPr lang="en-US" sz="4000"/>
              <a:t>“Scale Up” vs “Scale Out”</a:t>
            </a:r>
            <a:endParaRPr/>
          </a:p>
        </p:txBody>
      </p:sp>
      <p:grpSp>
        <p:nvGrpSpPr>
          <p:cNvPr id="863" name="Google Shape;863;p36"/>
          <p:cNvGrpSpPr/>
          <p:nvPr/>
        </p:nvGrpSpPr>
        <p:grpSpPr>
          <a:xfrm>
            <a:off x="600689" y="1472459"/>
            <a:ext cx="4889254" cy="4310132"/>
            <a:chOff x="600689" y="1472459"/>
            <a:chExt cx="4889254" cy="4310132"/>
          </a:xfrm>
        </p:grpSpPr>
        <p:sp>
          <p:nvSpPr>
            <p:cNvPr id="864" name="Google Shape;864;p36"/>
            <p:cNvSpPr/>
            <p:nvPr/>
          </p:nvSpPr>
          <p:spPr>
            <a:xfrm>
              <a:off x="600689" y="1472459"/>
              <a:ext cx="4889254" cy="4310132"/>
            </a:xfrm>
            <a:prstGeom prst="rect">
              <a:avLst/>
            </a:prstGeom>
            <a:solidFill>
              <a:srgbClr val="5095D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Quattrocento Sans"/>
                <a:ea typeface="Quattrocento Sans"/>
                <a:cs typeface="Quattrocento Sans"/>
                <a:sym typeface="Quattrocento Sans"/>
              </a:endParaRPr>
            </a:p>
            <a:p>
              <a:pPr indent="0" lvl="0" marL="0" marR="0" rtl="0" algn="ctr">
                <a:spcBef>
                  <a:spcPts val="0"/>
                </a:spcBef>
                <a:spcAft>
                  <a:spcPts val="0"/>
                </a:spcAft>
                <a:buNone/>
              </a:pPr>
              <a:r>
                <a:rPr lang="en-US" sz="4000">
                  <a:solidFill>
                    <a:schemeClr val="lt1"/>
                  </a:solidFill>
                  <a:latin typeface="Quattrocento Sans"/>
                  <a:ea typeface="Quattrocento Sans"/>
                  <a:cs typeface="Quattrocento Sans"/>
                  <a:sym typeface="Quattrocento Sans"/>
                </a:rPr>
                <a:t>“</a:t>
              </a:r>
              <a:r>
                <a:rPr lang="en-US" sz="4000">
                  <a:solidFill>
                    <a:schemeClr val="lt1"/>
                  </a:solidFill>
                  <a:latin typeface="Quattrocento Sans"/>
                  <a:ea typeface="Quattrocento Sans"/>
                  <a:cs typeface="Quattrocento Sans"/>
                  <a:sym typeface="Quattrocento Sans"/>
                </a:rPr>
                <a:t>Scale Up”</a:t>
              </a:r>
              <a:endParaRPr/>
            </a:p>
          </p:txBody>
        </p:sp>
        <p:grpSp>
          <p:nvGrpSpPr>
            <p:cNvPr id="865" name="Google Shape;865;p36"/>
            <p:cNvGrpSpPr/>
            <p:nvPr/>
          </p:nvGrpSpPr>
          <p:grpSpPr>
            <a:xfrm>
              <a:off x="1831151" y="2546205"/>
              <a:ext cx="2605275" cy="914270"/>
              <a:chOff x="6096000" y="1614678"/>
              <a:chExt cx="2605644" cy="914400"/>
            </a:xfrm>
          </p:grpSpPr>
          <p:pic>
            <p:nvPicPr>
              <p:cNvPr id="866" name="Google Shape;866;p36"/>
              <p:cNvPicPr preferRelativeResize="0"/>
              <p:nvPr/>
            </p:nvPicPr>
            <p:blipFill rotWithShape="1">
              <a:blip r:embed="rId3">
                <a:alphaModFix/>
              </a:blip>
              <a:srcRect b="0" l="0" r="0" t="0"/>
              <a:stretch/>
            </p:blipFill>
            <p:spPr>
              <a:xfrm>
                <a:off x="6096000" y="1825625"/>
                <a:ext cx="457200" cy="457200"/>
              </a:xfrm>
              <a:prstGeom prst="rect">
                <a:avLst/>
              </a:prstGeom>
              <a:noFill/>
              <a:ln>
                <a:noFill/>
              </a:ln>
            </p:spPr>
          </p:pic>
          <p:pic>
            <p:nvPicPr>
              <p:cNvPr id="867" name="Google Shape;867;p36"/>
              <p:cNvPicPr preferRelativeResize="0"/>
              <p:nvPr/>
            </p:nvPicPr>
            <p:blipFill rotWithShape="1">
              <a:blip r:embed="rId3">
                <a:alphaModFix/>
              </a:blip>
              <a:srcRect b="0" l="0" r="0" t="0"/>
              <a:stretch/>
            </p:blipFill>
            <p:spPr>
              <a:xfrm>
                <a:off x="6827322" y="1711325"/>
                <a:ext cx="685800" cy="685800"/>
              </a:xfrm>
              <a:prstGeom prst="rect">
                <a:avLst/>
              </a:prstGeom>
              <a:noFill/>
              <a:ln>
                <a:noFill/>
              </a:ln>
            </p:spPr>
          </p:pic>
          <p:pic>
            <p:nvPicPr>
              <p:cNvPr id="868" name="Google Shape;868;p36"/>
              <p:cNvPicPr preferRelativeResize="0"/>
              <p:nvPr/>
            </p:nvPicPr>
            <p:blipFill rotWithShape="1">
              <a:blip r:embed="rId3">
                <a:alphaModFix/>
              </a:blip>
              <a:srcRect b="0" l="0" r="0" t="0"/>
              <a:stretch/>
            </p:blipFill>
            <p:spPr>
              <a:xfrm>
                <a:off x="7787244" y="1614678"/>
                <a:ext cx="914400" cy="914400"/>
              </a:xfrm>
              <a:prstGeom prst="rect">
                <a:avLst/>
              </a:prstGeom>
              <a:noFill/>
              <a:ln>
                <a:noFill/>
              </a:ln>
            </p:spPr>
          </p:pic>
        </p:grpSp>
        <p:sp>
          <p:nvSpPr>
            <p:cNvPr id="869" name="Google Shape;869;p36"/>
            <p:cNvSpPr/>
            <p:nvPr/>
          </p:nvSpPr>
          <p:spPr>
            <a:xfrm>
              <a:off x="600689" y="3748213"/>
              <a:ext cx="4889254" cy="5945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u="sng">
                  <a:solidFill>
                    <a:schemeClr val="lt1"/>
                  </a:solidFill>
                  <a:latin typeface="Quattrocento Sans"/>
                  <a:ea typeface="Quattrocento Sans"/>
                  <a:cs typeface="Quattrocento Sans"/>
                  <a:sym typeface="Quattrocento Sans"/>
                </a:rPr>
                <a:t>Aumente o tamanho da VM</a:t>
              </a:r>
              <a:endParaRPr/>
            </a:p>
          </p:txBody>
        </p:sp>
        <p:sp>
          <p:nvSpPr>
            <p:cNvPr id="870" name="Google Shape;870;p36"/>
            <p:cNvSpPr txBox="1"/>
            <p:nvPr/>
          </p:nvSpPr>
          <p:spPr>
            <a:xfrm>
              <a:off x="600689" y="4323692"/>
              <a:ext cx="4889254" cy="1353598"/>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lt1"/>
                </a:buClr>
                <a:buSzPts val="2400"/>
                <a:buFont typeface="Arial"/>
                <a:buNone/>
              </a:pPr>
              <a:r>
                <a:rPr i="1" lang="en-US" sz="2400">
                  <a:solidFill>
                    <a:schemeClr val="lt1"/>
                  </a:solidFill>
                  <a:latin typeface="Quattrocento Sans"/>
                  <a:ea typeface="Quattrocento Sans"/>
                  <a:cs typeface="Quattrocento Sans"/>
                  <a:sym typeface="Quattrocento Sans"/>
                </a:rPr>
                <a:t>1 Core w/ 1.75 GB RAM </a:t>
              </a:r>
              <a:br>
                <a:rPr i="1" lang="en-US" sz="2400">
                  <a:solidFill>
                    <a:schemeClr val="lt1"/>
                  </a:solidFill>
                  <a:latin typeface="Quattrocento Sans"/>
                  <a:ea typeface="Quattrocento Sans"/>
                  <a:cs typeface="Quattrocento Sans"/>
                  <a:sym typeface="Quattrocento Sans"/>
                </a:rPr>
              </a:br>
              <a:r>
                <a:rPr i="1" lang="en-US" sz="2400">
                  <a:solidFill>
                    <a:schemeClr val="lt1"/>
                  </a:solidFill>
                  <a:latin typeface="Quattrocento Sans"/>
                  <a:ea typeface="Quattrocento Sans"/>
                  <a:cs typeface="Quattrocento Sans"/>
                  <a:sym typeface="Quattrocento Sans"/>
                </a:rPr>
                <a:t> 2 Cores w/ 3.5 GB RAM</a:t>
              </a:r>
              <a:br>
                <a:rPr i="1" lang="en-US" sz="2400">
                  <a:solidFill>
                    <a:schemeClr val="lt1"/>
                  </a:solidFill>
                  <a:latin typeface="Quattrocento Sans"/>
                  <a:ea typeface="Quattrocento Sans"/>
                  <a:cs typeface="Quattrocento Sans"/>
                  <a:sym typeface="Quattrocento Sans"/>
                </a:rPr>
              </a:br>
              <a:r>
                <a:rPr i="1" lang="en-US" sz="2400">
                  <a:solidFill>
                    <a:schemeClr val="lt1"/>
                  </a:solidFill>
                  <a:latin typeface="Quattrocento Sans"/>
                  <a:ea typeface="Quattrocento Sans"/>
                  <a:cs typeface="Quattrocento Sans"/>
                  <a:sym typeface="Quattrocento Sans"/>
                </a:rPr>
                <a:t> 4 Cores w/ 7 GB RAM</a:t>
              </a:r>
              <a:endParaRPr i="1" sz="1600">
                <a:solidFill>
                  <a:schemeClr val="lt1"/>
                </a:solidFill>
                <a:latin typeface="Quattrocento Sans"/>
                <a:ea typeface="Quattrocento Sans"/>
                <a:cs typeface="Quattrocento Sans"/>
                <a:sym typeface="Quattrocento Sans"/>
              </a:endParaRPr>
            </a:p>
          </p:txBody>
        </p:sp>
      </p:grpSp>
      <p:grpSp>
        <p:nvGrpSpPr>
          <p:cNvPr id="871" name="Google Shape;871;p36"/>
          <p:cNvGrpSpPr/>
          <p:nvPr/>
        </p:nvGrpSpPr>
        <p:grpSpPr>
          <a:xfrm>
            <a:off x="6169538" y="1472459"/>
            <a:ext cx="4889254" cy="4310132"/>
            <a:chOff x="6704547" y="1472461"/>
            <a:chExt cx="4889254" cy="4310132"/>
          </a:xfrm>
        </p:grpSpPr>
        <p:sp>
          <p:nvSpPr>
            <p:cNvPr id="872" name="Google Shape;872;p36"/>
            <p:cNvSpPr/>
            <p:nvPr/>
          </p:nvSpPr>
          <p:spPr>
            <a:xfrm>
              <a:off x="6704547" y="1472461"/>
              <a:ext cx="4889254" cy="4310132"/>
            </a:xfrm>
            <a:prstGeom prst="rect">
              <a:avLst/>
            </a:prstGeom>
            <a:solidFill>
              <a:srgbClr val="5095D1"/>
            </a:solid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200">
                <a:solidFill>
                  <a:schemeClr val="lt1"/>
                </a:solidFill>
                <a:latin typeface="Quattrocento Sans"/>
                <a:ea typeface="Quattrocento Sans"/>
                <a:cs typeface="Quattrocento Sans"/>
                <a:sym typeface="Quattrocento Sans"/>
              </a:endParaRPr>
            </a:p>
            <a:p>
              <a:pPr indent="0" lvl="0" marL="0" marR="0" rtl="0" algn="ctr">
                <a:spcBef>
                  <a:spcPts val="0"/>
                </a:spcBef>
                <a:spcAft>
                  <a:spcPts val="0"/>
                </a:spcAft>
                <a:buNone/>
              </a:pPr>
              <a:r>
                <a:rPr lang="en-US" sz="4000">
                  <a:solidFill>
                    <a:schemeClr val="lt1"/>
                  </a:solidFill>
                  <a:latin typeface="Quattrocento Sans"/>
                  <a:ea typeface="Quattrocento Sans"/>
                  <a:cs typeface="Quattrocento Sans"/>
                  <a:sym typeface="Quattrocento Sans"/>
                </a:rPr>
                <a:t>Scale Out</a:t>
              </a:r>
              <a:endParaRPr/>
            </a:p>
          </p:txBody>
        </p:sp>
        <p:sp>
          <p:nvSpPr>
            <p:cNvPr id="873" name="Google Shape;873;p36"/>
            <p:cNvSpPr/>
            <p:nvPr/>
          </p:nvSpPr>
          <p:spPr>
            <a:xfrm>
              <a:off x="6704547" y="3748213"/>
              <a:ext cx="4889254" cy="59456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u="sng">
                  <a:solidFill>
                    <a:schemeClr val="lt1"/>
                  </a:solidFill>
                  <a:latin typeface="Quattrocento Sans"/>
                  <a:ea typeface="Quattrocento Sans"/>
                  <a:cs typeface="Quattrocento Sans"/>
                  <a:sym typeface="Quattrocento Sans"/>
                </a:rPr>
                <a:t>Aumento o número de VMs</a:t>
              </a:r>
              <a:endParaRPr/>
            </a:p>
          </p:txBody>
        </p:sp>
        <p:sp>
          <p:nvSpPr>
            <p:cNvPr id="874" name="Google Shape;874;p36"/>
            <p:cNvSpPr txBox="1"/>
            <p:nvPr/>
          </p:nvSpPr>
          <p:spPr>
            <a:xfrm>
              <a:off x="6704547" y="4323692"/>
              <a:ext cx="4889254" cy="1319642"/>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lt1"/>
                </a:buClr>
                <a:buSzPts val="2400"/>
                <a:buFont typeface="Arial"/>
                <a:buNone/>
              </a:pPr>
              <a:r>
                <a:rPr i="1" lang="en-US" sz="2400">
                  <a:solidFill>
                    <a:schemeClr val="lt1"/>
                  </a:solidFill>
                  <a:latin typeface="Quattrocento Sans"/>
                  <a:ea typeface="Quattrocento Sans"/>
                  <a:cs typeface="Quattrocento Sans"/>
                  <a:sym typeface="Quattrocento Sans"/>
                </a:rPr>
                <a:t>Max 3* instances</a:t>
              </a:r>
              <a:br>
                <a:rPr i="1" lang="en-US" sz="2400">
                  <a:solidFill>
                    <a:schemeClr val="lt1"/>
                  </a:solidFill>
                  <a:latin typeface="Quattrocento Sans"/>
                  <a:ea typeface="Quattrocento Sans"/>
                  <a:cs typeface="Quattrocento Sans"/>
                  <a:sym typeface="Quattrocento Sans"/>
                </a:rPr>
              </a:br>
              <a:r>
                <a:rPr i="1" lang="en-US" sz="2400">
                  <a:solidFill>
                    <a:schemeClr val="lt1"/>
                  </a:solidFill>
                  <a:latin typeface="Quattrocento Sans"/>
                  <a:ea typeface="Quattrocento Sans"/>
                  <a:cs typeface="Quattrocento Sans"/>
                  <a:sym typeface="Quattrocento Sans"/>
                </a:rPr>
                <a:t>Max 10 instances</a:t>
              </a:r>
              <a:br>
                <a:rPr i="1" lang="en-US" sz="2400">
                  <a:solidFill>
                    <a:schemeClr val="lt1"/>
                  </a:solidFill>
                  <a:latin typeface="Quattrocento Sans"/>
                  <a:ea typeface="Quattrocento Sans"/>
                  <a:cs typeface="Quattrocento Sans"/>
                  <a:sym typeface="Quattrocento Sans"/>
                </a:rPr>
              </a:br>
              <a:r>
                <a:rPr i="1" lang="en-US" sz="2400">
                  <a:solidFill>
                    <a:schemeClr val="lt1"/>
                  </a:solidFill>
                  <a:latin typeface="Quattrocento Sans"/>
                  <a:ea typeface="Quattrocento Sans"/>
                  <a:cs typeface="Quattrocento Sans"/>
                  <a:sym typeface="Quattrocento Sans"/>
                </a:rPr>
                <a:t> Max 20/50** instances </a:t>
              </a:r>
              <a:endParaRPr i="1" sz="1800">
                <a:solidFill>
                  <a:schemeClr val="lt1"/>
                </a:solidFill>
                <a:latin typeface="Quattrocento Sans"/>
                <a:ea typeface="Quattrocento Sans"/>
                <a:cs typeface="Quattrocento Sans"/>
                <a:sym typeface="Quattrocento Sans"/>
              </a:endParaRPr>
            </a:p>
          </p:txBody>
        </p:sp>
        <p:pic>
          <p:nvPicPr>
            <p:cNvPr id="875" name="Google Shape;875;p36"/>
            <p:cNvPicPr preferRelativeResize="0"/>
            <p:nvPr/>
          </p:nvPicPr>
          <p:blipFill rotWithShape="1">
            <a:blip r:embed="rId3">
              <a:alphaModFix/>
            </a:blip>
            <a:srcRect b="0" l="0" r="0" t="0"/>
            <a:stretch/>
          </p:blipFill>
          <p:spPr>
            <a:xfrm>
              <a:off x="7789468" y="2544675"/>
              <a:ext cx="457135" cy="457135"/>
            </a:xfrm>
            <a:prstGeom prst="rect">
              <a:avLst/>
            </a:prstGeom>
            <a:noFill/>
            <a:ln>
              <a:noFill/>
            </a:ln>
          </p:spPr>
        </p:pic>
        <p:pic>
          <p:nvPicPr>
            <p:cNvPr id="876" name="Google Shape;876;p36"/>
            <p:cNvPicPr preferRelativeResize="0"/>
            <p:nvPr/>
          </p:nvPicPr>
          <p:blipFill rotWithShape="1">
            <a:blip r:embed="rId3">
              <a:alphaModFix/>
            </a:blip>
            <a:srcRect b="0" l="0" r="0" t="0"/>
            <a:stretch/>
          </p:blipFill>
          <p:spPr>
            <a:xfrm>
              <a:off x="8411411" y="2544675"/>
              <a:ext cx="457135" cy="457135"/>
            </a:xfrm>
            <a:prstGeom prst="rect">
              <a:avLst/>
            </a:prstGeom>
            <a:noFill/>
            <a:ln>
              <a:noFill/>
            </a:ln>
          </p:spPr>
        </p:pic>
        <p:pic>
          <p:nvPicPr>
            <p:cNvPr id="877" name="Google Shape;877;p36"/>
            <p:cNvPicPr preferRelativeResize="0"/>
            <p:nvPr/>
          </p:nvPicPr>
          <p:blipFill rotWithShape="1">
            <a:blip r:embed="rId3">
              <a:alphaModFix/>
            </a:blip>
            <a:srcRect b="0" l="0" r="0" t="0"/>
            <a:stretch/>
          </p:blipFill>
          <p:spPr>
            <a:xfrm>
              <a:off x="9033354" y="2544675"/>
              <a:ext cx="457135" cy="457135"/>
            </a:xfrm>
            <a:prstGeom prst="rect">
              <a:avLst/>
            </a:prstGeom>
            <a:noFill/>
            <a:ln>
              <a:noFill/>
            </a:ln>
          </p:spPr>
        </p:pic>
        <p:pic>
          <p:nvPicPr>
            <p:cNvPr id="878" name="Google Shape;878;p36"/>
            <p:cNvPicPr preferRelativeResize="0"/>
            <p:nvPr/>
          </p:nvPicPr>
          <p:blipFill rotWithShape="1">
            <a:blip r:embed="rId3">
              <a:alphaModFix/>
            </a:blip>
            <a:srcRect b="0" l="0" r="0" t="0"/>
            <a:stretch/>
          </p:blipFill>
          <p:spPr>
            <a:xfrm>
              <a:off x="9655296" y="2544675"/>
              <a:ext cx="457135" cy="457135"/>
            </a:xfrm>
            <a:prstGeom prst="rect">
              <a:avLst/>
            </a:prstGeom>
            <a:noFill/>
            <a:ln>
              <a:noFill/>
            </a:ln>
          </p:spPr>
        </p:pic>
        <p:pic>
          <p:nvPicPr>
            <p:cNvPr id="879" name="Google Shape;879;p36"/>
            <p:cNvPicPr preferRelativeResize="0"/>
            <p:nvPr/>
          </p:nvPicPr>
          <p:blipFill rotWithShape="1">
            <a:blip r:embed="rId3">
              <a:alphaModFix/>
            </a:blip>
            <a:srcRect b="0" l="0" r="0" t="0"/>
            <a:stretch/>
          </p:blipFill>
          <p:spPr>
            <a:xfrm>
              <a:off x="10272272" y="2544675"/>
              <a:ext cx="457135" cy="457135"/>
            </a:xfrm>
            <a:prstGeom prst="rect">
              <a:avLst/>
            </a:prstGeom>
            <a:noFill/>
            <a:ln>
              <a:noFill/>
            </a:ln>
          </p:spPr>
        </p:pic>
        <p:pic>
          <p:nvPicPr>
            <p:cNvPr id="880" name="Google Shape;880;p36"/>
            <p:cNvPicPr preferRelativeResize="0"/>
            <p:nvPr/>
          </p:nvPicPr>
          <p:blipFill rotWithShape="1">
            <a:blip r:embed="rId3">
              <a:alphaModFix/>
            </a:blip>
            <a:srcRect b="0" l="0" r="0" t="0"/>
            <a:stretch/>
          </p:blipFill>
          <p:spPr>
            <a:xfrm>
              <a:off x="7789468" y="3133744"/>
              <a:ext cx="457135" cy="457135"/>
            </a:xfrm>
            <a:prstGeom prst="rect">
              <a:avLst/>
            </a:prstGeom>
            <a:noFill/>
            <a:ln>
              <a:noFill/>
            </a:ln>
          </p:spPr>
        </p:pic>
        <p:pic>
          <p:nvPicPr>
            <p:cNvPr id="881" name="Google Shape;881;p36"/>
            <p:cNvPicPr preferRelativeResize="0"/>
            <p:nvPr/>
          </p:nvPicPr>
          <p:blipFill rotWithShape="1">
            <a:blip r:embed="rId3">
              <a:alphaModFix/>
            </a:blip>
            <a:srcRect b="0" l="0" r="0" t="0"/>
            <a:stretch/>
          </p:blipFill>
          <p:spPr>
            <a:xfrm>
              <a:off x="8411411" y="3133744"/>
              <a:ext cx="457135" cy="457135"/>
            </a:xfrm>
            <a:prstGeom prst="rect">
              <a:avLst/>
            </a:prstGeom>
            <a:noFill/>
            <a:ln>
              <a:noFill/>
            </a:ln>
          </p:spPr>
        </p:pic>
        <p:pic>
          <p:nvPicPr>
            <p:cNvPr id="882" name="Google Shape;882;p36"/>
            <p:cNvPicPr preferRelativeResize="0"/>
            <p:nvPr/>
          </p:nvPicPr>
          <p:blipFill rotWithShape="1">
            <a:blip r:embed="rId3">
              <a:alphaModFix/>
            </a:blip>
            <a:srcRect b="0" l="0" r="0" t="0"/>
            <a:stretch/>
          </p:blipFill>
          <p:spPr>
            <a:xfrm>
              <a:off x="9033354" y="3133744"/>
              <a:ext cx="457135" cy="457135"/>
            </a:xfrm>
            <a:prstGeom prst="rect">
              <a:avLst/>
            </a:prstGeom>
            <a:noFill/>
            <a:ln>
              <a:noFill/>
            </a:ln>
          </p:spPr>
        </p:pic>
        <p:pic>
          <p:nvPicPr>
            <p:cNvPr id="883" name="Google Shape;883;p36"/>
            <p:cNvPicPr preferRelativeResize="0"/>
            <p:nvPr/>
          </p:nvPicPr>
          <p:blipFill rotWithShape="1">
            <a:blip r:embed="rId3">
              <a:alphaModFix/>
            </a:blip>
            <a:srcRect b="0" l="0" r="0" t="0"/>
            <a:stretch/>
          </p:blipFill>
          <p:spPr>
            <a:xfrm>
              <a:off x="9655296" y="3133744"/>
              <a:ext cx="457135" cy="457135"/>
            </a:xfrm>
            <a:prstGeom prst="rect">
              <a:avLst/>
            </a:prstGeom>
            <a:noFill/>
            <a:ln>
              <a:noFill/>
            </a:ln>
          </p:spPr>
        </p:pic>
        <p:pic>
          <p:nvPicPr>
            <p:cNvPr id="884" name="Google Shape;884;p36"/>
            <p:cNvPicPr preferRelativeResize="0"/>
            <p:nvPr/>
          </p:nvPicPr>
          <p:blipFill rotWithShape="1">
            <a:blip r:embed="rId3">
              <a:alphaModFix/>
            </a:blip>
            <a:srcRect b="0" l="0" r="0" t="0"/>
            <a:stretch/>
          </p:blipFill>
          <p:spPr>
            <a:xfrm>
              <a:off x="10272272" y="3133744"/>
              <a:ext cx="457135" cy="457135"/>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37"/>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Escala Manual e Automática</a:t>
            </a:r>
            <a:endParaRPr/>
          </a:p>
        </p:txBody>
      </p:sp>
      <p:pic>
        <p:nvPicPr>
          <p:cNvPr id="891" name="Google Shape;891;p37"/>
          <p:cNvPicPr preferRelativeResize="0"/>
          <p:nvPr/>
        </p:nvPicPr>
        <p:blipFill rotWithShape="1">
          <a:blip r:embed="rId3">
            <a:alphaModFix/>
          </a:blip>
          <a:srcRect b="10379" l="0" r="0" t="0"/>
          <a:stretch/>
        </p:blipFill>
        <p:spPr>
          <a:xfrm>
            <a:off x="5178014" y="1301615"/>
            <a:ext cx="5158305" cy="1153730"/>
          </a:xfrm>
          <a:prstGeom prst="rect">
            <a:avLst/>
          </a:prstGeom>
          <a:noFill/>
          <a:ln cap="flat" cmpd="sng" w="9525">
            <a:solidFill>
              <a:schemeClr val="dk1"/>
            </a:solidFill>
            <a:prstDash val="solid"/>
            <a:round/>
            <a:headEnd len="sm" w="sm" type="none"/>
            <a:tailEnd len="sm" w="sm" type="none"/>
          </a:ln>
        </p:spPr>
      </p:pic>
      <p:sp>
        <p:nvSpPr>
          <p:cNvPr id="892" name="Google Shape;892;p37"/>
          <p:cNvSpPr txBox="1"/>
          <p:nvPr/>
        </p:nvSpPr>
        <p:spPr>
          <a:xfrm>
            <a:off x="1132553" y="5391995"/>
            <a:ext cx="3957791" cy="444478"/>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Quattrocento Sans"/>
                <a:ea typeface="Quattrocento Sans"/>
                <a:cs typeface="Quattrocento Sans"/>
                <a:sym typeface="Quattrocento Sans"/>
              </a:rPr>
              <a:t>Via Regras</a:t>
            </a:r>
            <a:endParaRPr/>
          </a:p>
        </p:txBody>
      </p:sp>
      <p:sp>
        <p:nvSpPr>
          <p:cNvPr id="893" name="Google Shape;893;p37"/>
          <p:cNvSpPr txBox="1"/>
          <p:nvPr/>
        </p:nvSpPr>
        <p:spPr>
          <a:xfrm>
            <a:off x="1132553" y="1734940"/>
            <a:ext cx="4045460" cy="504941"/>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Quattrocento Sans"/>
                <a:ea typeface="Quattrocento Sans"/>
                <a:cs typeface="Quattrocento Sans"/>
                <a:sym typeface="Quattrocento Sans"/>
              </a:rPr>
              <a:t>Manualmente</a:t>
            </a:r>
            <a:endParaRPr/>
          </a:p>
        </p:txBody>
      </p:sp>
      <p:sp>
        <p:nvSpPr>
          <p:cNvPr id="894" name="Google Shape;894;p37"/>
          <p:cNvSpPr txBox="1"/>
          <p:nvPr/>
        </p:nvSpPr>
        <p:spPr>
          <a:xfrm>
            <a:off x="1176367" y="3515577"/>
            <a:ext cx="4265969" cy="447068"/>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000"/>
              <a:buFont typeface="Arial"/>
              <a:buNone/>
            </a:pPr>
            <a:r>
              <a:rPr lang="en-US" sz="2000">
                <a:solidFill>
                  <a:schemeClr val="dk1"/>
                </a:solidFill>
                <a:latin typeface="Quattrocento Sans"/>
                <a:ea typeface="Quattrocento Sans"/>
                <a:cs typeface="Quattrocento Sans"/>
                <a:sym typeface="Quattrocento Sans"/>
              </a:rPr>
              <a:t>Automaticamente</a:t>
            </a:r>
            <a:endParaRPr/>
          </a:p>
        </p:txBody>
      </p:sp>
      <p:pic>
        <p:nvPicPr>
          <p:cNvPr id="895" name="Google Shape;895;p37"/>
          <p:cNvPicPr preferRelativeResize="0"/>
          <p:nvPr/>
        </p:nvPicPr>
        <p:blipFill rotWithShape="1">
          <a:blip r:embed="rId4">
            <a:alphaModFix/>
          </a:blip>
          <a:srcRect b="6656" l="0" r="0" t="0"/>
          <a:stretch/>
        </p:blipFill>
        <p:spPr>
          <a:xfrm>
            <a:off x="5178013" y="2707576"/>
            <a:ext cx="5158306" cy="2127915"/>
          </a:xfrm>
          <a:prstGeom prst="rect">
            <a:avLst/>
          </a:prstGeom>
          <a:noFill/>
          <a:ln cap="flat" cmpd="sng" w="9525">
            <a:solidFill>
              <a:schemeClr val="dk1"/>
            </a:solidFill>
            <a:prstDash val="solid"/>
            <a:round/>
            <a:headEnd len="sm" w="sm" type="none"/>
            <a:tailEnd len="sm" w="sm" type="none"/>
          </a:ln>
        </p:spPr>
      </p:pic>
      <p:pic>
        <p:nvPicPr>
          <p:cNvPr id="896" name="Google Shape;896;p37"/>
          <p:cNvPicPr preferRelativeResize="0"/>
          <p:nvPr/>
        </p:nvPicPr>
        <p:blipFill rotWithShape="1">
          <a:blip r:embed="rId5">
            <a:alphaModFix/>
          </a:blip>
          <a:srcRect b="0" l="0" r="0" t="0"/>
          <a:stretch/>
        </p:blipFill>
        <p:spPr>
          <a:xfrm>
            <a:off x="5176034" y="5024401"/>
            <a:ext cx="5160285" cy="1179666"/>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38"/>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Fazendo a Implantação (Deploy) do seu APP</a:t>
            </a:r>
            <a:endParaRPr/>
          </a:p>
        </p:txBody>
      </p:sp>
      <p:pic>
        <p:nvPicPr>
          <p:cNvPr id="903" name="Google Shape;903;p38"/>
          <p:cNvPicPr preferRelativeResize="0"/>
          <p:nvPr>
            <p:ph idx="4294967295" type="body"/>
          </p:nvPr>
        </p:nvPicPr>
        <p:blipFill rotWithShape="1">
          <a:blip r:embed="rId3">
            <a:alphaModFix/>
          </a:blip>
          <a:srcRect b="0" l="0" r="0" t="0"/>
          <a:stretch/>
        </p:blipFill>
        <p:spPr>
          <a:xfrm>
            <a:off x="328680" y="1734185"/>
            <a:ext cx="779463" cy="781050"/>
          </a:xfrm>
          <a:prstGeom prst="rect">
            <a:avLst/>
          </a:prstGeom>
          <a:noFill/>
          <a:ln>
            <a:noFill/>
          </a:ln>
        </p:spPr>
      </p:pic>
      <p:pic>
        <p:nvPicPr>
          <p:cNvPr id="904" name="Google Shape;904;p38"/>
          <p:cNvPicPr preferRelativeResize="0"/>
          <p:nvPr/>
        </p:nvPicPr>
        <p:blipFill rotWithShape="1">
          <a:blip r:embed="rId4">
            <a:alphaModFix/>
          </a:blip>
          <a:srcRect b="0" l="0" r="0" t="0"/>
          <a:stretch/>
        </p:blipFill>
        <p:spPr>
          <a:xfrm>
            <a:off x="5326602" y="3998738"/>
            <a:ext cx="914270" cy="914270"/>
          </a:xfrm>
          <a:prstGeom prst="rect">
            <a:avLst/>
          </a:prstGeom>
          <a:noFill/>
          <a:ln>
            <a:noFill/>
          </a:ln>
        </p:spPr>
      </p:pic>
      <p:pic>
        <p:nvPicPr>
          <p:cNvPr id="905" name="Google Shape;905;p38"/>
          <p:cNvPicPr preferRelativeResize="0"/>
          <p:nvPr/>
        </p:nvPicPr>
        <p:blipFill rotWithShape="1">
          <a:blip r:embed="rId5">
            <a:alphaModFix/>
          </a:blip>
          <a:srcRect b="0" l="0" r="0" t="0"/>
          <a:stretch/>
        </p:blipFill>
        <p:spPr>
          <a:xfrm>
            <a:off x="7887403" y="3998738"/>
            <a:ext cx="914270" cy="914270"/>
          </a:xfrm>
          <a:prstGeom prst="rect">
            <a:avLst/>
          </a:prstGeom>
          <a:noFill/>
          <a:ln>
            <a:noFill/>
          </a:ln>
        </p:spPr>
      </p:pic>
      <p:pic>
        <p:nvPicPr>
          <p:cNvPr id="906" name="Google Shape;906;p38"/>
          <p:cNvPicPr preferRelativeResize="0"/>
          <p:nvPr/>
        </p:nvPicPr>
        <p:blipFill rotWithShape="1">
          <a:blip r:embed="rId3">
            <a:alphaModFix/>
          </a:blip>
          <a:srcRect b="0" l="0" r="0" t="0"/>
          <a:stretch/>
        </p:blipFill>
        <p:spPr>
          <a:xfrm>
            <a:off x="11237057" y="1714663"/>
            <a:ext cx="685703" cy="685703"/>
          </a:xfrm>
          <a:prstGeom prst="rect">
            <a:avLst/>
          </a:prstGeom>
          <a:noFill/>
          <a:ln>
            <a:noFill/>
          </a:ln>
        </p:spPr>
      </p:pic>
      <p:cxnSp>
        <p:nvCxnSpPr>
          <p:cNvPr id="907" name="Google Shape;907;p38"/>
          <p:cNvCxnSpPr>
            <a:stCxn id="903" idx="2"/>
            <a:endCxn id="904" idx="0"/>
          </p:cNvCxnSpPr>
          <p:nvPr/>
        </p:nvCxnSpPr>
        <p:spPr>
          <a:xfrm>
            <a:off x="718412" y="2515235"/>
            <a:ext cx="5065200" cy="1483500"/>
          </a:xfrm>
          <a:prstGeom prst="straightConnector1">
            <a:avLst/>
          </a:prstGeom>
          <a:noFill/>
          <a:ln cap="flat" cmpd="sng" w="50800">
            <a:solidFill>
              <a:srgbClr val="0070C0"/>
            </a:solidFill>
            <a:prstDash val="solid"/>
            <a:round/>
            <a:headEnd len="sm" w="sm" type="none"/>
            <a:tailEnd len="lg" w="lg" type="triangle"/>
          </a:ln>
        </p:spPr>
      </p:cxnSp>
      <p:cxnSp>
        <p:nvCxnSpPr>
          <p:cNvPr id="908" name="Google Shape;908;p38"/>
          <p:cNvCxnSpPr>
            <a:endCxn id="905" idx="1"/>
          </p:cNvCxnSpPr>
          <p:nvPr/>
        </p:nvCxnSpPr>
        <p:spPr>
          <a:xfrm>
            <a:off x="6245203" y="4455873"/>
            <a:ext cx="1642200" cy="0"/>
          </a:xfrm>
          <a:prstGeom prst="straightConnector1">
            <a:avLst/>
          </a:prstGeom>
          <a:noFill/>
          <a:ln cap="flat" cmpd="sng" w="50800">
            <a:solidFill>
              <a:srgbClr val="0070C0"/>
            </a:solidFill>
            <a:prstDash val="solid"/>
            <a:round/>
            <a:headEnd len="sm" w="sm" type="none"/>
            <a:tailEnd len="lg" w="lg" type="triangle"/>
          </a:ln>
        </p:spPr>
      </p:cxnSp>
      <p:pic>
        <p:nvPicPr>
          <p:cNvPr id="909" name="Google Shape;909;p38"/>
          <p:cNvPicPr preferRelativeResize="0"/>
          <p:nvPr/>
        </p:nvPicPr>
        <p:blipFill rotWithShape="1">
          <a:blip r:embed="rId5">
            <a:alphaModFix/>
          </a:blip>
          <a:srcRect b="0" l="0" r="0" t="0"/>
          <a:stretch/>
        </p:blipFill>
        <p:spPr>
          <a:xfrm>
            <a:off x="7883158" y="1600568"/>
            <a:ext cx="914270" cy="914270"/>
          </a:xfrm>
          <a:prstGeom prst="rect">
            <a:avLst/>
          </a:prstGeom>
          <a:noFill/>
          <a:ln>
            <a:noFill/>
          </a:ln>
        </p:spPr>
      </p:pic>
      <p:cxnSp>
        <p:nvCxnSpPr>
          <p:cNvPr id="910" name="Google Shape;910;p38"/>
          <p:cNvCxnSpPr>
            <a:stCxn id="905" idx="0"/>
            <a:endCxn id="909" idx="2"/>
          </p:cNvCxnSpPr>
          <p:nvPr/>
        </p:nvCxnSpPr>
        <p:spPr>
          <a:xfrm rot="10800000">
            <a:off x="8340338" y="2514938"/>
            <a:ext cx="4200" cy="1483800"/>
          </a:xfrm>
          <a:prstGeom prst="straightConnector1">
            <a:avLst/>
          </a:prstGeom>
          <a:noFill/>
          <a:ln cap="flat" cmpd="sng" w="50800">
            <a:solidFill>
              <a:srgbClr val="0070C0"/>
            </a:solidFill>
            <a:prstDash val="solid"/>
            <a:round/>
            <a:headEnd len="sm" w="sm" type="none"/>
            <a:tailEnd len="lg" w="lg" type="triangle"/>
          </a:ln>
        </p:spPr>
      </p:cxnSp>
      <p:pic>
        <p:nvPicPr>
          <p:cNvPr id="911" name="Google Shape;911;p38"/>
          <p:cNvPicPr preferRelativeResize="0"/>
          <p:nvPr/>
        </p:nvPicPr>
        <p:blipFill rotWithShape="1">
          <a:blip r:embed="rId6">
            <a:alphaModFix/>
          </a:blip>
          <a:srcRect b="0" l="0" r="0" t="0"/>
          <a:stretch/>
        </p:blipFill>
        <p:spPr>
          <a:xfrm>
            <a:off x="10217081" y="1667424"/>
            <a:ext cx="780180" cy="780180"/>
          </a:xfrm>
          <a:prstGeom prst="rect">
            <a:avLst/>
          </a:prstGeom>
          <a:noFill/>
          <a:ln>
            <a:noFill/>
          </a:ln>
        </p:spPr>
      </p:pic>
      <p:pic>
        <p:nvPicPr>
          <p:cNvPr id="912" name="Google Shape;912;p38"/>
          <p:cNvPicPr preferRelativeResize="0"/>
          <p:nvPr/>
        </p:nvPicPr>
        <p:blipFill rotWithShape="1">
          <a:blip r:embed="rId3">
            <a:alphaModFix/>
          </a:blip>
          <a:srcRect b="0" l="0" r="0" t="0"/>
          <a:stretch/>
        </p:blipFill>
        <p:spPr>
          <a:xfrm>
            <a:off x="11237057" y="971138"/>
            <a:ext cx="685703" cy="685703"/>
          </a:xfrm>
          <a:prstGeom prst="rect">
            <a:avLst/>
          </a:prstGeom>
          <a:noFill/>
          <a:ln>
            <a:noFill/>
          </a:ln>
        </p:spPr>
      </p:pic>
      <p:pic>
        <p:nvPicPr>
          <p:cNvPr id="913" name="Google Shape;913;p38"/>
          <p:cNvPicPr preferRelativeResize="0"/>
          <p:nvPr/>
        </p:nvPicPr>
        <p:blipFill rotWithShape="1">
          <a:blip r:embed="rId6">
            <a:alphaModFix/>
          </a:blip>
          <a:srcRect b="0" l="0" r="0" t="0"/>
          <a:stretch/>
        </p:blipFill>
        <p:spPr>
          <a:xfrm>
            <a:off x="10237454" y="913694"/>
            <a:ext cx="780180" cy="780180"/>
          </a:xfrm>
          <a:prstGeom prst="rect">
            <a:avLst/>
          </a:prstGeom>
          <a:noFill/>
          <a:ln>
            <a:noFill/>
          </a:ln>
        </p:spPr>
      </p:pic>
      <p:pic>
        <p:nvPicPr>
          <p:cNvPr id="914" name="Google Shape;914;p38"/>
          <p:cNvPicPr preferRelativeResize="0"/>
          <p:nvPr/>
        </p:nvPicPr>
        <p:blipFill rotWithShape="1">
          <a:blip r:embed="rId3">
            <a:alphaModFix/>
          </a:blip>
          <a:srcRect b="0" l="0" r="0" t="0"/>
          <a:stretch/>
        </p:blipFill>
        <p:spPr>
          <a:xfrm>
            <a:off x="11234438" y="2447604"/>
            <a:ext cx="685703" cy="685703"/>
          </a:xfrm>
          <a:prstGeom prst="rect">
            <a:avLst/>
          </a:prstGeom>
          <a:noFill/>
          <a:ln>
            <a:noFill/>
          </a:ln>
        </p:spPr>
      </p:pic>
      <p:pic>
        <p:nvPicPr>
          <p:cNvPr id="915" name="Google Shape;915;p38"/>
          <p:cNvPicPr preferRelativeResize="0"/>
          <p:nvPr/>
        </p:nvPicPr>
        <p:blipFill rotWithShape="1">
          <a:blip r:embed="rId6">
            <a:alphaModFix/>
          </a:blip>
          <a:srcRect b="0" l="0" r="0" t="0"/>
          <a:stretch/>
        </p:blipFill>
        <p:spPr>
          <a:xfrm>
            <a:off x="10237454" y="2398338"/>
            <a:ext cx="780180" cy="780180"/>
          </a:xfrm>
          <a:prstGeom prst="rect">
            <a:avLst/>
          </a:prstGeom>
          <a:noFill/>
          <a:ln>
            <a:noFill/>
          </a:ln>
        </p:spPr>
      </p:pic>
      <p:cxnSp>
        <p:nvCxnSpPr>
          <p:cNvPr id="916" name="Google Shape;916;p38"/>
          <p:cNvCxnSpPr>
            <a:stCxn id="915" idx="1"/>
            <a:endCxn id="909" idx="3"/>
          </p:cNvCxnSpPr>
          <p:nvPr/>
        </p:nvCxnSpPr>
        <p:spPr>
          <a:xfrm rot="10800000">
            <a:off x="8797454" y="2057628"/>
            <a:ext cx="1440000" cy="730800"/>
          </a:xfrm>
          <a:prstGeom prst="straightConnector1">
            <a:avLst/>
          </a:prstGeom>
          <a:noFill/>
          <a:ln cap="flat" cmpd="sng" w="50800">
            <a:solidFill>
              <a:srgbClr val="0070C0"/>
            </a:solidFill>
            <a:prstDash val="solid"/>
            <a:round/>
            <a:headEnd len="sm" w="sm" type="none"/>
            <a:tailEnd len="lg" w="lg" type="triangle"/>
          </a:ln>
        </p:spPr>
      </p:cxnSp>
      <p:cxnSp>
        <p:nvCxnSpPr>
          <p:cNvPr id="917" name="Google Shape;917;p38"/>
          <p:cNvCxnSpPr>
            <a:stCxn id="913" idx="1"/>
            <a:endCxn id="909" idx="3"/>
          </p:cNvCxnSpPr>
          <p:nvPr/>
        </p:nvCxnSpPr>
        <p:spPr>
          <a:xfrm flipH="1">
            <a:off x="8797454" y="1303784"/>
            <a:ext cx="1440000" cy="753900"/>
          </a:xfrm>
          <a:prstGeom prst="straightConnector1">
            <a:avLst/>
          </a:prstGeom>
          <a:noFill/>
          <a:ln cap="flat" cmpd="sng" w="50800">
            <a:solidFill>
              <a:srgbClr val="0070C0"/>
            </a:solidFill>
            <a:prstDash val="solid"/>
            <a:round/>
            <a:headEnd len="sm" w="sm" type="none"/>
            <a:tailEnd len="lg" w="lg" type="triangle"/>
          </a:ln>
        </p:spPr>
      </p:cxnSp>
      <p:cxnSp>
        <p:nvCxnSpPr>
          <p:cNvPr id="918" name="Google Shape;918;p38"/>
          <p:cNvCxnSpPr>
            <a:stCxn id="911" idx="1"/>
            <a:endCxn id="909" idx="3"/>
          </p:cNvCxnSpPr>
          <p:nvPr/>
        </p:nvCxnSpPr>
        <p:spPr>
          <a:xfrm flipH="1">
            <a:off x="8797481" y="2057514"/>
            <a:ext cx="1419600" cy="300"/>
          </a:xfrm>
          <a:prstGeom prst="straightConnector1">
            <a:avLst/>
          </a:prstGeom>
          <a:noFill/>
          <a:ln cap="flat" cmpd="sng" w="50800">
            <a:solidFill>
              <a:srgbClr val="0070C0"/>
            </a:solidFill>
            <a:prstDash val="solid"/>
            <a:round/>
            <a:headEnd len="sm" w="sm" type="none"/>
            <a:tailEnd len="lg" w="lg" type="triangle"/>
          </a:ln>
        </p:spPr>
      </p:cxnSp>
      <p:cxnSp>
        <p:nvCxnSpPr>
          <p:cNvPr id="919" name="Google Shape;919;p38"/>
          <p:cNvCxnSpPr/>
          <p:nvPr/>
        </p:nvCxnSpPr>
        <p:spPr>
          <a:xfrm rot="10800000">
            <a:off x="8719200" y="4601291"/>
            <a:ext cx="1239462" cy="623366"/>
          </a:xfrm>
          <a:prstGeom prst="straightConnector1">
            <a:avLst/>
          </a:prstGeom>
          <a:noFill/>
          <a:ln cap="flat" cmpd="sng" w="50800">
            <a:solidFill>
              <a:srgbClr val="0070C0"/>
            </a:solidFill>
            <a:prstDash val="solid"/>
            <a:round/>
            <a:headEnd len="sm" w="sm" type="none"/>
            <a:tailEnd len="lg" w="lg" type="triangle"/>
          </a:ln>
        </p:spPr>
      </p:cxnSp>
      <p:sp>
        <p:nvSpPr>
          <p:cNvPr id="920" name="Google Shape;920;p38"/>
          <p:cNvSpPr txBox="1"/>
          <p:nvPr/>
        </p:nvSpPr>
        <p:spPr>
          <a:xfrm>
            <a:off x="7720153" y="4951227"/>
            <a:ext cx="101155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70C0"/>
                </a:solidFill>
                <a:latin typeface="Quattrocento Sans"/>
                <a:ea typeface="Quattrocento Sans"/>
                <a:cs typeface="Quattrocento Sans"/>
                <a:sym typeface="Quattrocento Sans"/>
              </a:rPr>
              <a:t>Staging</a:t>
            </a:r>
            <a:endParaRPr/>
          </a:p>
        </p:txBody>
      </p:sp>
      <p:sp>
        <p:nvSpPr>
          <p:cNvPr id="921" name="Google Shape;921;p38"/>
          <p:cNvSpPr txBox="1"/>
          <p:nvPr/>
        </p:nvSpPr>
        <p:spPr>
          <a:xfrm>
            <a:off x="7461582" y="1057703"/>
            <a:ext cx="1388329"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70C0"/>
                </a:solidFill>
                <a:latin typeface="Quattrocento Sans"/>
                <a:ea typeface="Quattrocento Sans"/>
                <a:cs typeface="Quattrocento Sans"/>
                <a:sym typeface="Quattrocento Sans"/>
              </a:rPr>
              <a:t>Production</a:t>
            </a:r>
            <a:endParaRPr/>
          </a:p>
        </p:txBody>
      </p:sp>
      <p:sp>
        <p:nvSpPr>
          <p:cNvPr id="922" name="Google Shape;922;p38"/>
          <p:cNvSpPr txBox="1"/>
          <p:nvPr/>
        </p:nvSpPr>
        <p:spPr>
          <a:xfrm>
            <a:off x="9949744" y="4975300"/>
            <a:ext cx="914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70C0"/>
                </a:solidFill>
                <a:latin typeface="Quattrocento Sans"/>
                <a:ea typeface="Quattrocento Sans"/>
                <a:cs typeface="Quattrocento Sans"/>
                <a:sym typeface="Quattrocento Sans"/>
              </a:rPr>
              <a:t>Test</a:t>
            </a:r>
            <a:endParaRPr/>
          </a:p>
        </p:txBody>
      </p:sp>
      <p:sp>
        <p:nvSpPr>
          <p:cNvPr id="923" name="Google Shape;923;p38"/>
          <p:cNvSpPr txBox="1"/>
          <p:nvPr/>
        </p:nvSpPr>
        <p:spPr>
          <a:xfrm>
            <a:off x="5282734" y="4951227"/>
            <a:ext cx="1002006" cy="70788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0070C0"/>
                </a:solidFill>
                <a:latin typeface="Quattrocento Sans"/>
                <a:ea typeface="Quattrocento Sans"/>
                <a:cs typeface="Quattrocento Sans"/>
                <a:sym typeface="Quattrocento Sans"/>
              </a:rPr>
              <a:t>Source</a:t>
            </a:r>
            <a:br>
              <a:rPr lang="en-US" sz="2000">
                <a:solidFill>
                  <a:srgbClr val="0070C0"/>
                </a:solidFill>
                <a:latin typeface="Quattrocento Sans"/>
                <a:ea typeface="Quattrocento Sans"/>
                <a:cs typeface="Quattrocento Sans"/>
                <a:sym typeface="Quattrocento Sans"/>
              </a:rPr>
            </a:br>
            <a:r>
              <a:rPr lang="en-US" sz="2000">
                <a:solidFill>
                  <a:srgbClr val="0070C0"/>
                </a:solidFill>
                <a:latin typeface="Quattrocento Sans"/>
                <a:ea typeface="Quattrocento Sans"/>
                <a:cs typeface="Quattrocento Sans"/>
                <a:sym typeface="Quattrocento Sans"/>
              </a:rPr>
              <a:t>Control</a:t>
            </a:r>
            <a:endParaRPr/>
          </a:p>
        </p:txBody>
      </p:sp>
      <p:sp>
        <p:nvSpPr>
          <p:cNvPr id="924" name="Google Shape;924;p38"/>
          <p:cNvSpPr/>
          <p:nvPr/>
        </p:nvSpPr>
        <p:spPr>
          <a:xfrm>
            <a:off x="5881685" y="2918093"/>
            <a:ext cx="532360" cy="520848"/>
          </a:xfrm>
          <a:prstGeom prst="ellipse">
            <a:avLst/>
          </a:prstGeom>
          <a:solidFill>
            <a:srgbClr val="005A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lt1"/>
                </a:solidFill>
                <a:latin typeface="Quattrocento Sans"/>
                <a:ea typeface="Quattrocento Sans"/>
                <a:cs typeface="Quattrocento Sans"/>
                <a:sym typeface="Quattrocento Sans"/>
              </a:rPr>
              <a:t>1</a:t>
            </a:r>
            <a:endParaRPr/>
          </a:p>
        </p:txBody>
      </p:sp>
      <p:sp>
        <p:nvSpPr>
          <p:cNvPr id="925" name="Google Shape;925;p38"/>
          <p:cNvSpPr/>
          <p:nvPr/>
        </p:nvSpPr>
        <p:spPr>
          <a:xfrm>
            <a:off x="6669187" y="3853235"/>
            <a:ext cx="532360" cy="520848"/>
          </a:xfrm>
          <a:prstGeom prst="ellipse">
            <a:avLst/>
          </a:prstGeom>
          <a:solidFill>
            <a:srgbClr val="005A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lt1"/>
                </a:solidFill>
                <a:latin typeface="Quattrocento Sans"/>
                <a:ea typeface="Quattrocento Sans"/>
                <a:cs typeface="Quattrocento Sans"/>
                <a:sym typeface="Quattrocento Sans"/>
              </a:rPr>
              <a:t>2</a:t>
            </a:r>
            <a:endParaRPr/>
          </a:p>
        </p:txBody>
      </p:sp>
      <p:sp>
        <p:nvSpPr>
          <p:cNvPr id="926" name="Google Shape;926;p38"/>
          <p:cNvSpPr/>
          <p:nvPr/>
        </p:nvSpPr>
        <p:spPr>
          <a:xfrm>
            <a:off x="9390017" y="4403813"/>
            <a:ext cx="532360" cy="520848"/>
          </a:xfrm>
          <a:prstGeom prst="ellipse">
            <a:avLst/>
          </a:prstGeom>
          <a:solidFill>
            <a:srgbClr val="005A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lt1"/>
                </a:solidFill>
                <a:latin typeface="Quattrocento Sans"/>
                <a:ea typeface="Quattrocento Sans"/>
                <a:cs typeface="Quattrocento Sans"/>
                <a:sym typeface="Quattrocento Sans"/>
              </a:rPr>
              <a:t>3</a:t>
            </a:r>
            <a:endParaRPr/>
          </a:p>
        </p:txBody>
      </p:sp>
      <p:sp>
        <p:nvSpPr>
          <p:cNvPr id="927" name="Google Shape;927;p38"/>
          <p:cNvSpPr/>
          <p:nvPr/>
        </p:nvSpPr>
        <p:spPr>
          <a:xfrm>
            <a:off x="8432317" y="3050124"/>
            <a:ext cx="532360" cy="520848"/>
          </a:xfrm>
          <a:prstGeom prst="ellipse">
            <a:avLst/>
          </a:prstGeom>
          <a:solidFill>
            <a:srgbClr val="005A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lt1"/>
                </a:solidFill>
                <a:latin typeface="Quattrocento Sans"/>
                <a:ea typeface="Quattrocento Sans"/>
                <a:cs typeface="Quattrocento Sans"/>
                <a:sym typeface="Quattrocento Sans"/>
              </a:rPr>
              <a:t>4</a:t>
            </a:r>
            <a:endParaRPr/>
          </a:p>
        </p:txBody>
      </p:sp>
      <p:sp>
        <p:nvSpPr>
          <p:cNvPr id="928" name="Google Shape;928;p38"/>
          <p:cNvSpPr/>
          <p:nvPr/>
        </p:nvSpPr>
        <p:spPr>
          <a:xfrm>
            <a:off x="9288275" y="2582033"/>
            <a:ext cx="532360" cy="520848"/>
          </a:xfrm>
          <a:prstGeom prst="ellipse">
            <a:avLst/>
          </a:prstGeom>
          <a:solidFill>
            <a:srgbClr val="005AA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lt1"/>
                </a:solidFill>
                <a:latin typeface="Quattrocento Sans"/>
                <a:ea typeface="Quattrocento Sans"/>
                <a:cs typeface="Quattrocento Sans"/>
                <a:sym typeface="Quattrocento Sans"/>
              </a:rPr>
              <a:t>5</a:t>
            </a:r>
            <a:endParaRPr/>
          </a:p>
        </p:txBody>
      </p:sp>
      <p:sp>
        <p:nvSpPr>
          <p:cNvPr id="929" name="Google Shape;929;p38"/>
          <p:cNvSpPr/>
          <p:nvPr/>
        </p:nvSpPr>
        <p:spPr>
          <a:xfrm>
            <a:off x="4473342" y="3179700"/>
            <a:ext cx="499100" cy="2483440"/>
          </a:xfrm>
          <a:prstGeom prst="rightBrace">
            <a:avLst>
              <a:gd fmla="val 8333" name="adj1"/>
              <a:gd fmla="val 50000" name="adj2"/>
            </a:avLst>
          </a:prstGeom>
          <a:no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65">
              <a:solidFill>
                <a:schemeClr val="dk1"/>
              </a:solidFill>
              <a:latin typeface="Quattrocento Sans"/>
              <a:ea typeface="Quattrocento Sans"/>
              <a:cs typeface="Quattrocento Sans"/>
              <a:sym typeface="Quattrocento Sans"/>
            </a:endParaRPr>
          </a:p>
        </p:txBody>
      </p:sp>
      <p:grpSp>
        <p:nvGrpSpPr>
          <p:cNvPr id="930" name="Google Shape;930;p38"/>
          <p:cNvGrpSpPr/>
          <p:nvPr/>
        </p:nvGrpSpPr>
        <p:grpSpPr>
          <a:xfrm>
            <a:off x="3051380" y="4662676"/>
            <a:ext cx="963725" cy="1283495"/>
            <a:chOff x="3051380" y="4662676"/>
            <a:chExt cx="963725" cy="1283495"/>
          </a:xfrm>
        </p:grpSpPr>
        <p:pic>
          <p:nvPicPr>
            <p:cNvPr id="931" name="Google Shape;931;p38"/>
            <p:cNvPicPr preferRelativeResize="0"/>
            <p:nvPr/>
          </p:nvPicPr>
          <p:blipFill rotWithShape="1">
            <a:blip r:embed="rId7">
              <a:alphaModFix/>
            </a:blip>
            <a:srcRect b="0" l="0" r="0" t="0"/>
            <a:stretch/>
          </p:blipFill>
          <p:spPr>
            <a:xfrm>
              <a:off x="3195176" y="4662676"/>
              <a:ext cx="780180" cy="780179"/>
            </a:xfrm>
            <a:prstGeom prst="rect">
              <a:avLst/>
            </a:prstGeom>
            <a:noFill/>
            <a:ln>
              <a:noFill/>
            </a:ln>
          </p:spPr>
        </p:pic>
        <p:sp>
          <p:nvSpPr>
            <p:cNvPr id="932" name="Google Shape;932;p38"/>
            <p:cNvSpPr/>
            <p:nvPr/>
          </p:nvSpPr>
          <p:spPr>
            <a:xfrm>
              <a:off x="3051380" y="5546061"/>
              <a:ext cx="963725"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79D6"/>
                  </a:solidFill>
                  <a:latin typeface="Quattrocento Sans"/>
                  <a:ea typeface="Quattrocento Sans"/>
                  <a:cs typeface="Quattrocento Sans"/>
                  <a:sym typeface="Quattrocento Sans"/>
                </a:rPr>
                <a:t>GitHub</a:t>
              </a:r>
              <a:endParaRPr/>
            </a:p>
          </p:txBody>
        </p:sp>
      </p:grpSp>
      <p:grpSp>
        <p:nvGrpSpPr>
          <p:cNvPr id="933" name="Google Shape;933;p38"/>
          <p:cNvGrpSpPr/>
          <p:nvPr/>
        </p:nvGrpSpPr>
        <p:grpSpPr>
          <a:xfrm>
            <a:off x="2705379" y="2916288"/>
            <a:ext cx="1765035" cy="1283494"/>
            <a:chOff x="2705379" y="2916288"/>
            <a:chExt cx="1765035" cy="1283494"/>
          </a:xfrm>
        </p:grpSpPr>
        <p:pic>
          <p:nvPicPr>
            <p:cNvPr id="934" name="Google Shape;934;p38"/>
            <p:cNvPicPr preferRelativeResize="0"/>
            <p:nvPr/>
          </p:nvPicPr>
          <p:blipFill rotWithShape="1">
            <a:blip r:embed="rId8">
              <a:alphaModFix/>
            </a:blip>
            <a:srcRect b="0" l="0" r="0" t="0"/>
            <a:stretch/>
          </p:blipFill>
          <p:spPr>
            <a:xfrm>
              <a:off x="3197804" y="2916288"/>
              <a:ext cx="780179" cy="780180"/>
            </a:xfrm>
            <a:prstGeom prst="rect">
              <a:avLst/>
            </a:prstGeom>
            <a:noFill/>
            <a:ln>
              <a:noFill/>
            </a:ln>
          </p:spPr>
        </p:pic>
        <p:sp>
          <p:nvSpPr>
            <p:cNvPr id="935" name="Google Shape;935;p38"/>
            <p:cNvSpPr/>
            <p:nvPr/>
          </p:nvSpPr>
          <p:spPr>
            <a:xfrm>
              <a:off x="2705379" y="3799672"/>
              <a:ext cx="176503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000">
                  <a:solidFill>
                    <a:srgbClr val="0079D6"/>
                  </a:solidFill>
                  <a:latin typeface="Quattrocento Sans"/>
                  <a:ea typeface="Quattrocento Sans"/>
                  <a:cs typeface="Quattrocento Sans"/>
                  <a:sym typeface="Quattrocento Sans"/>
                </a:rPr>
                <a:t>Azure DevOps</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39"/>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Python</a:t>
            </a:r>
            <a:endParaRPr/>
          </a:p>
        </p:txBody>
      </p:sp>
      <p:sp>
        <p:nvSpPr>
          <p:cNvPr id="945" name="Google Shape;945;p39"/>
          <p:cNvSpPr txBox="1"/>
          <p:nvPr>
            <p:ph idx="4294967295" type="body"/>
          </p:nvPr>
        </p:nvSpPr>
        <p:spPr>
          <a:xfrm>
            <a:off x="683925" y="1419575"/>
            <a:ext cx="10988400" cy="904800"/>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rgbClr val="00BCF3"/>
              </a:buClr>
              <a:buSzPts val="2340"/>
              <a:buNone/>
            </a:pPr>
            <a:r>
              <a:rPr lang="en-US" sz="2600">
                <a:solidFill>
                  <a:srgbClr val="00BCF3"/>
                </a:solidFill>
              </a:rPr>
              <a:t>Python é uma </a:t>
            </a:r>
            <a:r>
              <a:rPr lang="en-US" sz="2600">
                <a:solidFill>
                  <a:srgbClr val="00BCF3"/>
                </a:solidFill>
              </a:rPr>
              <a:t>linguagem</a:t>
            </a:r>
            <a:r>
              <a:rPr lang="en-US" sz="2600">
                <a:solidFill>
                  <a:srgbClr val="00BCF3"/>
                </a:solidFill>
              </a:rPr>
              <a:t> de uso geral com bastante usos: scripting, aprendizado de máquina e </a:t>
            </a:r>
            <a:r>
              <a:rPr lang="en-US" sz="2600">
                <a:solidFill>
                  <a:srgbClr val="00BCF3"/>
                </a:solidFill>
              </a:rPr>
              <a:t>ciência</a:t>
            </a:r>
            <a:r>
              <a:rPr lang="en-US" sz="2600">
                <a:solidFill>
                  <a:srgbClr val="00BCF3"/>
                </a:solidFill>
              </a:rPr>
              <a:t> de dados, desenvolvimento de sistemas</a:t>
            </a:r>
            <a:endParaRPr/>
          </a:p>
        </p:txBody>
      </p:sp>
      <p:sp>
        <p:nvSpPr>
          <p:cNvPr id="946" name="Google Shape;946;p39"/>
          <p:cNvSpPr txBox="1"/>
          <p:nvPr/>
        </p:nvSpPr>
        <p:spPr>
          <a:xfrm>
            <a:off x="3959900" y="2160622"/>
            <a:ext cx="3894900" cy="2252700"/>
          </a:xfrm>
          <a:prstGeom prst="rect">
            <a:avLst/>
          </a:prstGeom>
          <a:noFill/>
          <a:ln>
            <a:noFill/>
          </a:ln>
        </p:spPr>
        <p:txBody>
          <a:bodyPr anchorCtr="0" anchor="t" bIns="91425" lIns="146300" spcFirstLastPara="1" rIns="146300" wrap="square" tIns="91425">
            <a:spAutoFit/>
          </a:bodyPr>
          <a:lstStyle/>
          <a:p>
            <a:pPr indent="0" lvl="1" marL="224096" marR="0" rtl="0" algn="l">
              <a:lnSpc>
                <a:spcPct val="90000"/>
              </a:lnSpc>
              <a:spcBef>
                <a:spcPts val="0"/>
              </a:spcBef>
              <a:spcAft>
                <a:spcPts val="0"/>
              </a:spcAft>
              <a:buClr>
                <a:schemeClr val="dk1"/>
              </a:buClr>
              <a:buSzPts val="1800"/>
              <a:buFont typeface="Noto Sans Symbols"/>
              <a:buNone/>
            </a:pPr>
            <a:r>
              <a:t/>
            </a:r>
            <a:endParaRPr b="0" i="0" sz="2000" u="none" cap="none" strike="noStrike">
              <a:solidFill>
                <a:schemeClr val="dk1"/>
              </a:solidFill>
              <a:latin typeface="Quattrocento Sans"/>
              <a:ea typeface="Quattrocento Sans"/>
              <a:cs typeface="Quattrocento Sans"/>
              <a:sym typeface="Quattrocento Sans"/>
            </a:endParaRPr>
          </a:p>
          <a:p>
            <a:pPr indent="-224096" lvl="1" marL="448193" marR="0" rtl="0" algn="l">
              <a:lnSpc>
                <a:spcPct val="90000"/>
              </a:lnSpc>
              <a:spcBef>
                <a:spcPts val="400"/>
              </a:spcBef>
              <a:spcAft>
                <a:spcPts val="0"/>
              </a:spcAft>
              <a:buClr>
                <a:schemeClr val="dk1"/>
              </a:buClr>
              <a:buSzPts val="1800"/>
              <a:buFont typeface="Noto Sans Symbols"/>
              <a:buChar char="·"/>
            </a:pPr>
            <a:r>
              <a:rPr lang="en-US" sz="2000">
                <a:solidFill>
                  <a:schemeClr val="dk1"/>
                </a:solidFill>
                <a:latin typeface="Quattrocento Sans"/>
                <a:ea typeface="Quattrocento Sans"/>
                <a:cs typeface="Quattrocento Sans"/>
                <a:sym typeface="Quattrocento Sans"/>
              </a:rPr>
              <a:t>Aberta</a:t>
            </a:r>
            <a:endParaRPr/>
          </a:p>
          <a:p>
            <a:pPr indent="-224096" lvl="1" marL="448193" marR="0" rtl="0" algn="l">
              <a:lnSpc>
                <a:spcPct val="90000"/>
              </a:lnSpc>
              <a:spcBef>
                <a:spcPts val="400"/>
              </a:spcBef>
              <a:spcAft>
                <a:spcPts val="0"/>
              </a:spcAft>
              <a:buClr>
                <a:schemeClr val="dk1"/>
              </a:buClr>
              <a:buSzPts val="1800"/>
              <a:buFont typeface="Noto Sans Symbols"/>
              <a:buChar char="·"/>
            </a:pPr>
            <a:r>
              <a:rPr lang="en-US" sz="2000">
                <a:solidFill>
                  <a:schemeClr val="dk1"/>
                </a:solidFill>
                <a:latin typeface="Quattrocento Sans"/>
                <a:ea typeface="Quattrocento Sans"/>
                <a:cs typeface="Quattrocento Sans"/>
                <a:sym typeface="Quattrocento Sans"/>
              </a:rPr>
              <a:t>Flexível</a:t>
            </a:r>
            <a:endParaRPr/>
          </a:p>
          <a:p>
            <a:pPr indent="-224097" lvl="2" marL="672290" marR="0" rtl="0" algn="l">
              <a:lnSpc>
                <a:spcPct val="90000"/>
              </a:lnSpc>
              <a:spcBef>
                <a:spcPts val="280"/>
              </a:spcBef>
              <a:spcAft>
                <a:spcPts val="0"/>
              </a:spcAft>
              <a:buClr>
                <a:schemeClr val="dk1"/>
              </a:buClr>
              <a:buSzPts val="1260"/>
              <a:buFont typeface="Noto Sans Symbols"/>
              <a:buChar char="·"/>
            </a:pPr>
            <a:r>
              <a:rPr lang="en-US">
                <a:solidFill>
                  <a:schemeClr val="dk1"/>
                </a:solidFill>
                <a:latin typeface="Quattrocento Sans"/>
                <a:ea typeface="Quattrocento Sans"/>
                <a:cs typeface="Quattrocento Sans"/>
                <a:sym typeface="Quattrocento Sans"/>
              </a:rPr>
              <a:t>Orientada a Objetos</a:t>
            </a:r>
            <a:endParaRPr/>
          </a:p>
          <a:p>
            <a:pPr indent="-224097" lvl="2" marL="672290" marR="0" rtl="0" algn="l">
              <a:lnSpc>
                <a:spcPct val="90000"/>
              </a:lnSpc>
              <a:spcBef>
                <a:spcPts val="280"/>
              </a:spcBef>
              <a:spcAft>
                <a:spcPts val="0"/>
              </a:spcAft>
              <a:buClr>
                <a:schemeClr val="dk1"/>
              </a:buClr>
              <a:buSzPts val="1260"/>
              <a:buFont typeface="Noto Sans Symbols"/>
              <a:buChar char="·"/>
            </a:pPr>
            <a:r>
              <a:rPr b="0" i="0" lang="en-US" sz="1400" u="none" cap="none" strike="noStrike">
                <a:solidFill>
                  <a:schemeClr val="dk1"/>
                </a:solidFill>
                <a:latin typeface="Quattrocento Sans"/>
                <a:ea typeface="Quattrocento Sans"/>
                <a:cs typeface="Quattrocento Sans"/>
                <a:sym typeface="Quattrocento Sans"/>
              </a:rPr>
              <a:t>Procedural</a:t>
            </a:r>
            <a:endParaRPr/>
          </a:p>
          <a:p>
            <a:pPr indent="-224097" lvl="2" marL="672290" marR="0" rtl="0" algn="l">
              <a:lnSpc>
                <a:spcPct val="90000"/>
              </a:lnSpc>
              <a:spcBef>
                <a:spcPts val="280"/>
              </a:spcBef>
              <a:spcAft>
                <a:spcPts val="0"/>
              </a:spcAft>
              <a:buClr>
                <a:schemeClr val="dk1"/>
              </a:buClr>
              <a:buSzPts val="1260"/>
              <a:buFont typeface="Noto Sans Symbols"/>
              <a:buChar char="·"/>
            </a:pPr>
            <a:r>
              <a:rPr lang="en-US">
                <a:solidFill>
                  <a:schemeClr val="dk1"/>
                </a:solidFill>
                <a:latin typeface="Quattrocento Sans"/>
                <a:ea typeface="Quattrocento Sans"/>
                <a:cs typeface="Quattrocento Sans"/>
                <a:sym typeface="Quattrocento Sans"/>
              </a:rPr>
              <a:t>Funcional</a:t>
            </a:r>
            <a:endParaRPr/>
          </a:p>
          <a:p>
            <a:pPr indent="-224096" lvl="1" marL="448193" marR="0" rtl="0" algn="l">
              <a:lnSpc>
                <a:spcPct val="90000"/>
              </a:lnSpc>
              <a:spcBef>
                <a:spcPts val="400"/>
              </a:spcBef>
              <a:spcAft>
                <a:spcPts val="0"/>
              </a:spcAft>
              <a:buClr>
                <a:schemeClr val="dk1"/>
              </a:buClr>
              <a:buSzPts val="1800"/>
              <a:buFont typeface="Noto Sans Symbols"/>
              <a:buChar char="·"/>
            </a:pPr>
            <a:r>
              <a:rPr lang="en-US" sz="2000">
                <a:solidFill>
                  <a:schemeClr val="dk1"/>
                </a:solidFill>
                <a:latin typeface="Quattrocento Sans"/>
                <a:ea typeface="Quattrocento Sans"/>
                <a:cs typeface="Quattrocento Sans"/>
                <a:sym typeface="Quattrocento Sans"/>
              </a:rPr>
              <a:t>Diversos usos</a:t>
            </a:r>
            <a:endParaRPr/>
          </a:p>
        </p:txBody>
      </p:sp>
      <p:sp>
        <p:nvSpPr>
          <p:cNvPr id="947" name="Google Shape;947;p39"/>
          <p:cNvSpPr txBox="1"/>
          <p:nvPr/>
        </p:nvSpPr>
        <p:spPr>
          <a:xfrm>
            <a:off x="10193933" y="5921115"/>
            <a:ext cx="1873770" cy="489365"/>
          </a:xfrm>
          <a:prstGeom prst="rect">
            <a:avLst/>
          </a:prstGeom>
          <a:noFill/>
          <a:ln>
            <a:noFill/>
          </a:ln>
        </p:spPr>
        <p:txBody>
          <a:bodyPr anchorCtr="0" anchor="t" bIns="146300" lIns="182875" spcFirstLastPara="1" rIns="182875" wrap="square" tIns="146300">
            <a:spAutoFit/>
          </a:bodyPr>
          <a:lstStyle/>
          <a:p>
            <a:pPr indent="0" lvl="0" marL="0" marR="0" rtl="0" algn="l">
              <a:lnSpc>
                <a:spcPct val="90000"/>
              </a:lnSpc>
              <a:spcBef>
                <a:spcPts val="0"/>
              </a:spcBef>
              <a:spcAft>
                <a:spcPts val="0"/>
              </a:spcAft>
              <a:buNone/>
            </a:pPr>
            <a:r>
              <a:rPr lang="en-US" sz="1400">
                <a:solidFill>
                  <a:schemeClr val="dk1"/>
                </a:solidFill>
                <a:latin typeface="Quattrocento Sans"/>
                <a:ea typeface="Quattrocento Sans"/>
                <a:cs typeface="Quattrocento Sans"/>
                <a:sym typeface="Quattrocento Sans"/>
              </a:rPr>
              <a:t>Source: </a:t>
            </a:r>
            <a:r>
              <a:rPr lang="en-US" sz="1400" u="sng">
                <a:solidFill>
                  <a:schemeClr val="dk1"/>
                </a:solidFill>
                <a:latin typeface="Quattrocento Sans"/>
                <a:ea typeface="Quattrocento Sans"/>
                <a:cs typeface="Quattrocento Sans"/>
                <a:sym typeface="Quattrocento Sans"/>
                <a:hlinkClick r:id="rId3"/>
              </a:rPr>
              <a:t>Wikipedia</a:t>
            </a:r>
            <a:r>
              <a:rPr lang="en-US" sz="1400">
                <a:solidFill>
                  <a:schemeClr val="dk1"/>
                </a:solidFill>
                <a:latin typeface="Quattrocento Sans"/>
                <a:ea typeface="Quattrocento Sans"/>
                <a:cs typeface="Quattrocento Sans"/>
                <a:sym typeface="Quattrocento Sans"/>
              </a:rPr>
              <a:t>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pic>
        <p:nvPicPr>
          <p:cNvPr id="956" name="Google Shape;956;p40"/>
          <p:cNvPicPr preferRelativeResize="0"/>
          <p:nvPr/>
        </p:nvPicPr>
        <p:blipFill rotWithShape="1">
          <a:blip r:embed="rId3">
            <a:alphaModFix/>
          </a:blip>
          <a:srcRect b="0" l="0" r="0" t="0"/>
          <a:stretch/>
        </p:blipFill>
        <p:spPr>
          <a:xfrm>
            <a:off x="1934838" y="5122939"/>
            <a:ext cx="1332187" cy="1079568"/>
          </a:xfrm>
          <a:prstGeom prst="rect">
            <a:avLst/>
          </a:prstGeom>
          <a:noFill/>
          <a:ln>
            <a:noFill/>
          </a:ln>
        </p:spPr>
      </p:pic>
      <p:pic>
        <p:nvPicPr>
          <p:cNvPr id="957" name="Google Shape;957;p40"/>
          <p:cNvPicPr preferRelativeResize="0"/>
          <p:nvPr/>
        </p:nvPicPr>
        <p:blipFill rotWithShape="1">
          <a:blip r:embed="rId3">
            <a:alphaModFix/>
          </a:blip>
          <a:srcRect b="0" l="0" r="0" t="0"/>
          <a:stretch/>
        </p:blipFill>
        <p:spPr>
          <a:xfrm>
            <a:off x="1945142" y="4158035"/>
            <a:ext cx="1332187" cy="1079568"/>
          </a:xfrm>
          <a:prstGeom prst="rect">
            <a:avLst/>
          </a:prstGeom>
          <a:noFill/>
          <a:ln>
            <a:noFill/>
          </a:ln>
        </p:spPr>
      </p:pic>
      <p:pic>
        <p:nvPicPr>
          <p:cNvPr id="958" name="Google Shape;958;p40"/>
          <p:cNvPicPr preferRelativeResize="0"/>
          <p:nvPr/>
        </p:nvPicPr>
        <p:blipFill rotWithShape="1">
          <a:blip r:embed="rId3">
            <a:alphaModFix/>
          </a:blip>
          <a:srcRect b="0" l="0" r="0" t="0"/>
          <a:stretch/>
        </p:blipFill>
        <p:spPr>
          <a:xfrm>
            <a:off x="1942996" y="3198313"/>
            <a:ext cx="1332187" cy="1079568"/>
          </a:xfrm>
          <a:prstGeom prst="rect">
            <a:avLst/>
          </a:prstGeom>
          <a:noFill/>
          <a:ln>
            <a:noFill/>
          </a:ln>
        </p:spPr>
      </p:pic>
      <p:pic>
        <p:nvPicPr>
          <p:cNvPr id="959" name="Google Shape;959;p40"/>
          <p:cNvPicPr preferRelativeResize="0"/>
          <p:nvPr/>
        </p:nvPicPr>
        <p:blipFill rotWithShape="1">
          <a:blip r:embed="rId3">
            <a:alphaModFix/>
          </a:blip>
          <a:srcRect b="0" l="0" r="0" t="0"/>
          <a:stretch/>
        </p:blipFill>
        <p:spPr>
          <a:xfrm>
            <a:off x="1942996" y="2233409"/>
            <a:ext cx="1332187" cy="1079568"/>
          </a:xfrm>
          <a:prstGeom prst="rect">
            <a:avLst/>
          </a:prstGeom>
          <a:noFill/>
          <a:ln>
            <a:noFill/>
          </a:ln>
        </p:spPr>
      </p:pic>
      <p:pic>
        <p:nvPicPr>
          <p:cNvPr id="960" name="Google Shape;960;p40"/>
          <p:cNvPicPr preferRelativeResize="0"/>
          <p:nvPr/>
        </p:nvPicPr>
        <p:blipFill rotWithShape="1">
          <a:blip r:embed="rId4">
            <a:alphaModFix/>
          </a:blip>
          <a:srcRect b="0" l="0" r="0" t="0"/>
          <a:stretch/>
        </p:blipFill>
        <p:spPr>
          <a:xfrm>
            <a:off x="1922388" y="1289798"/>
            <a:ext cx="1344637" cy="1079568"/>
          </a:xfrm>
          <a:prstGeom prst="rect">
            <a:avLst/>
          </a:prstGeom>
          <a:noFill/>
          <a:ln>
            <a:noFill/>
          </a:ln>
        </p:spPr>
      </p:pic>
      <p:sp>
        <p:nvSpPr>
          <p:cNvPr id="961" name="Google Shape;961;p40"/>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Crie um Ambiente Virtual Python</a:t>
            </a:r>
            <a:endParaRPr/>
          </a:p>
        </p:txBody>
      </p:sp>
      <p:sp>
        <p:nvSpPr>
          <p:cNvPr id="962" name="Google Shape;962;p40"/>
          <p:cNvSpPr/>
          <p:nvPr/>
        </p:nvSpPr>
        <p:spPr>
          <a:xfrm>
            <a:off x="1922388" y="1629182"/>
            <a:ext cx="1344637" cy="3120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a:solidFill>
                  <a:schemeClr val="lt1"/>
                </a:solidFill>
                <a:latin typeface="Quattrocento Sans"/>
                <a:ea typeface="Quattrocento Sans"/>
                <a:cs typeface="Quattrocento Sans"/>
                <a:sym typeface="Quattrocento Sans"/>
              </a:rPr>
              <a:t>Instale Python</a:t>
            </a:r>
            <a:endParaRPr/>
          </a:p>
        </p:txBody>
      </p:sp>
      <p:sp>
        <p:nvSpPr>
          <p:cNvPr id="963" name="Google Shape;963;p40"/>
          <p:cNvSpPr/>
          <p:nvPr/>
        </p:nvSpPr>
        <p:spPr>
          <a:xfrm>
            <a:off x="2030792" y="2627835"/>
            <a:ext cx="1140300" cy="3120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a:solidFill>
                  <a:schemeClr val="lt1"/>
                </a:solidFill>
                <a:latin typeface="Quattrocento Sans"/>
                <a:ea typeface="Quattrocento Sans"/>
                <a:cs typeface="Quattrocento Sans"/>
                <a:sym typeface="Quattrocento Sans"/>
              </a:rPr>
              <a:t>Atualize o PIP</a:t>
            </a:r>
            <a:endParaRPr/>
          </a:p>
        </p:txBody>
      </p:sp>
      <p:sp>
        <p:nvSpPr>
          <p:cNvPr id="964" name="Google Shape;964;p40"/>
          <p:cNvSpPr/>
          <p:nvPr/>
        </p:nvSpPr>
        <p:spPr>
          <a:xfrm>
            <a:off x="2107638" y="3485304"/>
            <a:ext cx="954896" cy="5317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a:solidFill>
                  <a:schemeClr val="lt1"/>
                </a:solidFill>
                <a:latin typeface="Quattrocento Sans"/>
                <a:ea typeface="Quattrocento Sans"/>
                <a:cs typeface="Quattrocento Sans"/>
                <a:sym typeface="Quattrocento Sans"/>
              </a:rPr>
              <a:t>Crie um diretório</a:t>
            </a:r>
            <a:endParaRPr/>
          </a:p>
        </p:txBody>
      </p:sp>
      <p:sp>
        <p:nvSpPr>
          <p:cNvPr id="965" name="Google Shape;965;p40"/>
          <p:cNvSpPr/>
          <p:nvPr/>
        </p:nvSpPr>
        <p:spPr>
          <a:xfrm>
            <a:off x="2046637" y="4488129"/>
            <a:ext cx="1083235" cy="5317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a:solidFill>
                  <a:schemeClr val="lt1"/>
                </a:solidFill>
                <a:latin typeface="Quattrocento Sans"/>
                <a:ea typeface="Quattrocento Sans"/>
                <a:cs typeface="Quattrocento Sans"/>
                <a:sym typeface="Quattrocento Sans"/>
              </a:rPr>
              <a:t>Ative o VirtualEnv</a:t>
            </a:r>
            <a:endParaRPr/>
          </a:p>
        </p:txBody>
      </p:sp>
      <p:sp>
        <p:nvSpPr>
          <p:cNvPr id="966" name="Google Shape;966;p40"/>
          <p:cNvSpPr/>
          <p:nvPr/>
        </p:nvSpPr>
        <p:spPr>
          <a:xfrm>
            <a:off x="2009196" y="5446940"/>
            <a:ext cx="1162006" cy="5317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a:solidFill>
                  <a:schemeClr val="lt1"/>
                </a:solidFill>
                <a:latin typeface="Quattrocento Sans"/>
                <a:ea typeface="Quattrocento Sans"/>
                <a:cs typeface="Quattrocento Sans"/>
                <a:sym typeface="Quattrocento Sans"/>
              </a:rPr>
              <a:t>Instale Flask e</a:t>
            </a:r>
            <a:r>
              <a:rPr lang="en-US"/>
              <a:t> </a:t>
            </a:r>
            <a:r>
              <a:rPr lang="en-US" sz="1400">
                <a:solidFill>
                  <a:schemeClr val="lt1"/>
                </a:solidFill>
                <a:latin typeface="Quattrocento Sans"/>
                <a:ea typeface="Quattrocento Sans"/>
                <a:cs typeface="Quattrocento Sans"/>
                <a:sym typeface="Quattrocento Sans"/>
              </a:rPr>
              <a:t>and SDK</a:t>
            </a:r>
            <a:endParaRPr/>
          </a:p>
        </p:txBody>
      </p:sp>
      <p:sp>
        <p:nvSpPr>
          <p:cNvPr id="967" name="Google Shape;967;p40"/>
          <p:cNvSpPr/>
          <p:nvPr/>
        </p:nvSpPr>
        <p:spPr>
          <a:xfrm>
            <a:off x="3367924" y="1289799"/>
            <a:ext cx="6868216" cy="938171"/>
          </a:xfrm>
          <a:prstGeom prst="rect">
            <a:avLst/>
          </a:prstGeom>
          <a:solidFill>
            <a:schemeClr val="lt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chemeClr val="lt2"/>
              </a:solidFill>
              <a:latin typeface="Quattrocento Sans"/>
              <a:ea typeface="Quattrocento Sans"/>
              <a:cs typeface="Quattrocento Sans"/>
              <a:sym typeface="Quattrocento Sans"/>
            </a:endParaRPr>
          </a:p>
        </p:txBody>
      </p:sp>
      <p:sp>
        <p:nvSpPr>
          <p:cNvPr id="968" name="Google Shape;968;p40"/>
          <p:cNvSpPr/>
          <p:nvPr/>
        </p:nvSpPr>
        <p:spPr>
          <a:xfrm>
            <a:off x="3367924" y="2276750"/>
            <a:ext cx="6868216" cy="939814"/>
          </a:xfrm>
          <a:prstGeom prst="rect">
            <a:avLst/>
          </a:prstGeom>
          <a:solidFill>
            <a:schemeClr val="lt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chemeClr val="lt2"/>
              </a:solidFill>
              <a:latin typeface="Quattrocento Sans"/>
              <a:ea typeface="Quattrocento Sans"/>
              <a:cs typeface="Quattrocento Sans"/>
              <a:sym typeface="Quattrocento Sans"/>
            </a:endParaRPr>
          </a:p>
        </p:txBody>
      </p:sp>
      <p:sp>
        <p:nvSpPr>
          <p:cNvPr id="969" name="Google Shape;969;p40"/>
          <p:cNvSpPr/>
          <p:nvPr/>
        </p:nvSpPr>
        <p:spPr>
          <a:xfrm>
            <a:off x="3367924" y="3263701"/>
            <a:ext cx="6868216" cy="939814"/>
          </a:xfrm>
          <a:prstGeom prst="rect">
            <a:avLst/>
          </a:prstGeom>
          <a:solidFill>
            <a:schemeClr val="lt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chemeClr val="lt2"/>
              </a:solidFill>
              <a:latin typeface="Quattrocento Sans"/>
              <a:ea typeface="Quattrocento Sans"/>
              <a:cs typeface="Quattrocento Sans"/>
              <a:sym typeface="Quattrocento Sans"/>
            </a:endParaRPr>
          </a:p>
        </p:txBody>
      </p:sp>
      <p:sp>
        <p:nvSpPr>
          <p:cNvPr id="970" name="Google Shape;970;p40"/>
          <p:cNvSpPr/>
          <p:nvPr/>
        </p:nvSpPr>
        <p:spPr>
          <a:xfrm>
            <a:off x="3367924" y="4250651"/>
            <a:ext cx="6868216" cy="939814"/>
          </a:xfrm>
          <a:prstGeom prst="rect">
            <a:avLst/>
          </a:prstGeom>
          <a:solidFill>
            <a:schemeClr val="lt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chemeClr val="lt2"/>
              </a:solidFill>
              <a:latin typeface="Quattrocento Sans"/>
              <a:ea typeface="Quattrocento Sans"/>
              <a:cs typeface="Quattrocento Sans"/>
              <a:sym typeface="Quattrocento Sans"/>
            </a:endParaRPr>
          </a:p>
        </p:txBody>
      </p:sp>
      <p:sp>
        <p:nvSpPr>
          <p:cNvPr id="971" name="Google Shape;971;p40"/>
          <p:cNvSpPr/>
          <p:nvPr/>
        </p:nvSpPr>
        <p:spPr>
          <a:xfrm>
            <a:off x="3367923" y="5237604"/>
            <a:ext cx="6868216" cy="939814"/>
          </a:xfrm>
          <a:prstGeom prst="rect">
            <a:avLst/>
          </a:prstGeom>
          <a:solidFill>
            <a:schemeClr val="lt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chemeClr val="lt2"/>
              </a:solidFill>
              <a:latin typeface="Quattrocento Sans"/>
              <a:ea typeface="Quattrocento Sans"/>
              <a:cs typeface="Quattrocento Sans"/>
              <a:sym typeface="Quattrocento Sans"/>
            </a:endParaRPr>
          </a:p>
        </p:txBody>
      </p:sp>
      <p:sp>
        <p:nvSpPr>
          <p:cNvPr id="972" name="Google Shape;972;p40"/>
          <p:cNvSpPr/>
          <p:nvPr/>
        </p:nvSpPr>
        <p:spPr>
          <a:xfrm>
            <a:off x="3507771" y="1374846"/>
            <a:ext cx="6095135" cy="69852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a:solidFill>
                  <a:schemeClr val="dk1"/>
                </a:solidFill>
                <a:latin typeface="Quattrocento Sans"/>
                <a:ea typeface="Quattrocento Sans"/>
                <a:cs typeface="Quattrocento Sans"/>
                <a:sym typeface="Quattrocento Sans"/>
              </a:rPr>
              <a:t>Baixe de</a:t>
            </a:r>
            <a:r>
              <a:rPr lang="en-US" sz="1400">
                <a:solidFill>
                  <a:schemeClr val="dk1"/>
                </a:solidFill>
                <a:latin typeface="Quattrocento Sans"/>
                <a:ea typeface="Quattrocento Sans"/>
                <a:cs typeface="Quattrocento Sans"/>
                <a:sym typeface="Quattrocento Sans"/>
              </a:rPr>
              <a:t> python.org</a:t>
            </a:r>
            <a:endParaRPr/>
          </a:p>
          <a:p>
            <a:pPr indent="0" lvl="0" marL="0" marR="0" rtl="0" algn="l">
              <a:lnSpc>
                <a:spcPct val="150000"/>
              </a:lnSpc>
              <a:spcBef>
                <a:spcPts val="0"/>
              </a:spcBef>
              <a:spcAft>
                <a:spcPts val="0"/>
              </a:spcAft>
              <a:buNone/>
            </a:pPr>
            <a:r>
              <a:rPr lang="en-US">
                <a:solidFill>
                  <a:schemeClr val="dk1"/>
                </a:solidFill>
                <a:latin typeface="Quattrocento Sans"/>
                <a:ea typeface="Quattrocento Sans"/>
                <a:cs typeface="Quattrocento Sans"/>
                <a:sym typeface="Quattrocento Sans"/>
              </a:rPr>
              <a:t>Adicione</a:t>
            </a:r>
            <a:r>
              <a:rPr lang="en-US" sz="1400">
                <a:solidFill>
                  <a:schemeClr val="dk1"/>
                </a:solidFill>
                <a:latin typeface="Quattrocento Sans"/>
                <a:ea typeface="Quattrocento Sans"/>
                <a:cs typeface="Quattrocento Sans"/>
                <a:sym typeface="Quattrocento Sans"/>
              </a:rPr>
              <a:t> Python 3.7 </a:t>
            </a:r>
            <a:r>
              <a:rPr lang="en-US">
                <a:solidFill>
                  <a:schemeClr val="dk1"/>
                </a:solidFill>
                <a:latin typeface="Quattrocento Sans"/>
                <a:ea typeface="Quattrocento Sans"/>
                <a:cs typeface="Quattrocento Sans"/>
                <a:sym typeface="Quattrocento Sans"/>
              </a:rPr>
              <a:t>no seu</a:t>
            </a:r>
            <a:r>
              <a:rPr lang="en-US" sz="1400">
                <a:solidFill>
                  <a:schemeClr val="dk1"/>
                </a:solidFill>
                <a:latin typeface="Quattrocento Sans"/>
                <a:ea typeface="Quattrocento Sans"/>
                <a:cs typeface="Quattrocento Sans"/>
                <a:sym typeface="Quattrocento Sans"/>
              </a:rPr>
              <a:t> PATH. O instalador deve su</a:t>
            </a:r>
            <a:r>
              <a:rPr lang="en-US">
                <a:solidFill>
                  <a:schemeClr val="dk1"/>
                </a:solidFill>
                <a:latin typeface="Quattrocento Sans"/>
                <a:ea typeface="Quattrocento Sans"/>
                <a:cs typeface="Quattrocento Sans"/>
                <a:sym typeface="Quattrocento Sans"/>
              </a:rPr>
              <a:t>gerir isto.</a:t>
            </a:r>
            <a:endParaRPr/>
          </a:p>
        </p:txBody>
      </p:sp>
      <p:sp>
        <p:nvSpPr>
          <p:cNvPr id="973" name="Google Shape;973;p40"/>
          <p:cNvSpPr/>
          <p:nvPr/>
        </p:nvSpPr>
        <p:spPr>
          <a:xfrm>
            <a:off x="3507770" y="2322166"/>
            <a:ext cx="6868217" cy="79015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400">
                <a:solidFill>
                  <a:schemeClr val="dk1"/>
                </a:solidFill>
                <a:latin typeface="Quattrocento Sans"/>
                <a:ea typeface="Quattrocento Sans"/>
                <a:cs typeface="Quattrocento Sans"/>
                <a:sym typeface="Quattrocento Sans"/>
              </a:rPr>
              <a:t>Windows: 	</a:t>
            </a:r>
            <a:r>
              <a:rPr lang="en-US" sz="1600">
                <a:solidFill>
                  <a:schemeClr val="dk1"/>
                </a:solidFill>
                <a:latin typeface="Quattrocento Sans"/>
                <a:ea typeface="Quattrocento Sans"/>
                <a:cs typeface="Quattrocento Sans"/>
                <a:sym typeface="Quattrocento Sans"/>
              </a:rPr>
              <a:t>	</a:t>
            </a:r>
            <a:r>
              <a:rPr lang="en-US" sz="1600">
                <a:solidFill>
                  <a:schemeClr val="dk1"/>
                </a:solidFill>
                <a:latin typeface="Consolas"/>
                <a:ea typeface="Consolas"/>
                <a:cs typeface="Consolas"/>
                <a:sym typeface="Consolas"/>
              </a:rPr>
              <a:t>python -m pip install --upgrade pip</a:t>
            </a:r>
            <a:endParaRPr/>
          </a:p>
          <a:p>
            <a:pPr indent="0" lvl="0" marL="0" marR="0" rtl="0" algn="l">
              <a:lnSpc>
                <a:spcPct val="150000"/>
              </a:lnSpc>
              <a:spcBef>
                <a:spcPts val="0"/>
              </a:spcBef>
              <a:spcAft>
                <a:spcPts val="0"/>
              </a:spcAft>
              <a:buNone/>
            </a:pPr>
            <a:r>
              <a:rPr lang="en-US" sz="1400">
                <a:solidFill>
                  <a:schemeClr val="dk1"/>
                </a:solidFill>
                <a:latin typeface="Quattrocento Sans"/>
                <a:ea typeface="Quattrocento Sans"/>
                <a:cs typeface="Quattrocento Sans"/>
                <a:sym typeface="Quattrocento Sans"/>
              </a:rPr>
              <a:t>macOS/Linux: 	</a:t>
            </a:r>
            <a:r>
              <a:rPr lang="en-US" sz="1600">
                <a:solidFill>
                  <a:schemeClr val="dk1"/>
                </a:solidFill>
                <a:latin typeface="Consolas"/>
                <a:ea typeface="Consolas"/>
                <a:cs typeface="Consolas"/>
                <a:sym typeface="Consolas"/>
              </a:rPr>
              <a:t>python3 -m pip install --user --upgrade pip</a:t>
            </a:r>
            <a:endParaRPr/>
          </a:p>
        </p:txBody>
      </p:sp>
      <p:sp>
        <p:nvSpPr>
          <p:cNvPr id="974" name="Google Shape;974;p40"/>
          <p:cNvSpPr/>
          <p:nvPr/>
        </p:nvSpPr>
        <p:spPr>
          <a:xfrm>
            <a:off x="3507771" y="3335847"/>
            <a:ext cx="6295132" cy="69852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a:solidFill>
                  <a:schemeClr val="dk1"/>
                </a:solidFill>
                <a:latin typeface="Quattrocento Sans"/>
                <a:ea typeface="Quattrocento Sans"/>
                <a:cs typeface="Quattrocento Sans"/>
                <a:sym typeface="Quattrocento Sans"/>
              </a:rPr>
              <a:t>Crie um diretório para seu projeto</a:t>
            </a:r>
            <a:endParaRPr/>
          </a:p>
          <a:p>
            <a:pPr indent="0" lvl="0" marL="0" marR="0" rtl="0" algn="l">
              <a:lnSpc>
                <a:spcPct val="150000"/>
              </a:lnSpc>
              <a:spcBef>
                <a:spcPts val="0"/>
              </a:spcBef>
              <a:spcAft>
                <a:spcPts val="0"/>
              </a:spcAft>
              <a:buNone/>
            </a:pPr>
            <a:r>
              <a:rPr lang="en-US">
                <a:solidFill>
                  <a:schemeClr val="dk1"/>
                </a:solidFill>
                <a:latin typeface="Quattrocento Sans"/>
                <a:ea typeface="Quattrocento Sans"/>
                <a:cs typeface="Quattrocento Sans"/>
                <a:sym typeface="Quattrocento Sans"/>
              </a:rPr>
              <a:t>Crie um vritualenv</a:t>
            </a:r>
            <a:endParaRPr/>
          </a:p>
        </p:txBody>
      </p:sp>
      <p:sp>
        <p:nvSpPr>
          <p:cNvPr id="975" name="Google Shape;975;p40"/>
          <p:cNvSpPr/>
          <p:nvPr/>
        </p:nvSpPr>
        <p:spPr>
          <a:xfrm>
            <a:off x="3507776" y="4179850"/>
            <a:ext cx="6948600" cy="1077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Quattrocento Sans"/>
                <a:ea typeface="Quattrocento Sans"/>
                <a:cs typeface="Quattrocento Sans"/>
                <a:sym typeface="Quattrocento Sans"/>
              </a:rPr>
              <a:t>Windows: </a:t>
            </a:r>
            <a:r>
              <a:rPr lang="en-US" sz="1470">
                <a:solidFill>
                  <a:schemeClr val="dk1"/>
                </a:solidFill>
                <a:latin typeface="Quattrocento Sans"/>
                <a:ea typeface="Quattrocento Sans"/>
                <a:cs typeface="Quattrocento Sans"/>
                <a:sym typeface="Quattrocento Sans"/>
              </a:rPr>
              <a:t>		$ </a:t>
            </a:r>
            <a:r>
              <a:rPr lang="en-US" sz="1600">
                <a:solidFill>
                  <a:schemeClr val="dk1"/>
                </a:solidFill>
                <a:latin typeface="Consolas"/>
                <a:ea typeface="Consolas"/>
                <a:cs typeface="Consolas"/>
                <a:sym typeface="Consolas"/>
              </a:rPr>
              <a:t>python -m venv</a:t>
            </a:r>
            <a:br>
              <a:rPr lang="en-US" sz="1600">
                <a:solidFill>
                  <a:schemeClr val="dk1"/>
                </a:solidFill>
                <a:latin typeface="Consolas"/>
                <a:ea typeface="Consolas"/>
                <a:cs typeface="Consolas"/>
                <a:sym typeface="Consolas"/>
              </a:rPr>
            </a:br>
            <a:r>
              <a:rPr lang="en-US" sz="1600">
                <a:solidFill>
                  <a:schemeClr val="dk1"/>
                </a:solidFill>
                <a:latin typeface="Consolas"/>
                <a:ea typeface="Consolas"/>
                <a:cs typeface="Consolas"/>
                <a:sym typeface="Consolas"/>
              </a:rPr>
              <a:t>            $ env env\scripts\activate</a:t>
            </a:r>
            <a:endParaRPr/>
          </a:p>
          <a:p>
            <a:pPr indent="0" lvl="0" marL="0" marR="0" rtl="0" algn="l">
              <a:spcBef>
                <a:spcPts val="0"/>
              </a:spcBef>
              <a:spcAft>
                <a:spcPts val="0"/>
              </a:spcAft>
              <a:buNone/>
            </a:pPr>
            <a:r>
              <a:rPr lang="en-US" sz="1400">
                <a:solidFill>
                  <a:schemeClr val="dk1"/>
                </a:solidFill>
                <a:latin typeface="Quattrocento Sans"/>
                <a:ea typeface="Quattrocento Sans"/>
                <a:cs typeface="Quattrocento Sans"/>
                <a:sym typeface="Quattrocento Sans"/>
              </a:rPr>
              <a:t>macOS/Linux: </a:t>
            </a:r>
            <a:r>
              <a:rPr lang="en-US" sz="1600">
                <a:solidFill>
                  <a:schemeClr val="dk1"/>
                </a:solidFill>
                <a:latin typeface="Consolas"/>
                <a:ea typeface="Consolas"/>
                <a:cs typeface="Consolas"/>
                <a:sym typeface="Consolas"/>
              </a:rPr>
              <a:t>	$ python3 -m venv env</a:t>
            </a:r>
            <a:br>
              <a:rPr lang="en-US" sz="1600">
                <a:solidFill>
                  <a:schemeClr val="dk1"/>
                </a:solidFill>
                <a:latin typeface="Consolas"/>
                <a:ea typeface="Consolas"/>
                <a:cs typeface="Consolas"/>
                <a:sym typeface="Consolas"/>
              </a:rPr>
            </a:br>
            <a:r>
              <a:rPr lang="en-US" sz="1600">
                <a:solidFill>
                  <a:schemeClr val="dk1"/>
                </a:solidFill>
                <a:latin typeface="Consolas"/>
                <a:ea typeface="Consolas"/>
                <a:cs typeface="Consolas"/>
                <a:sym typeface="Consolas"/>
              </a:rPr>
              <a:t>		    $ source env/bin/activate</a:t>
            </a:r>
            <a:endParaRPr/>
          </a:p>
        </p:txBody>
      </p:sp>
      <p:sp>
        <p:nvSpPr>
          <p:cNvPr id="976" name="Google Shape;976;p40"/>
          <p:cNvSpPr/>
          <p:nvPr/>
        </p:nvSpPr>
        <p:spPr>
          <a:xfrm>
            <a:off x="3507770" y="5282462"/>
            <a:ext cx="6288033" cy="69852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400">
                <a:solidFill>
                  <a:schemeClr val="dk1"/>
                </a:solidFill>
                <a:latin typeface="Quattrocento Sans"/>
                <a:ea typeface="Quattrocento Sans"/>
                <a:cs typeface="Quattrocento Sans"/>
                <a:sym typeface="Quattrocento Sans"/>
              </a:rPr>
              <a:t>pip install Flask</a:t>
            </a:r>
            <a:endParaRPr/>
          </a:p>
          <a:p>
            <a:pPr indent="0" lvl="0" marL="0" marR="0" rtl="0" algn="l">
              <a:lnSpc>
                <a:spcPct val="150000"/>
              </a:lnSpc>
              <a:spcBef>
                <a:spcPts val="0"/>
              </a:spcBef>
              <a:spcAft>
                <a:spcPts val="0"/>
              </a:spcAft>
              <a:buNone/>
            </a:pPr>
            <a:r>
              <a:rPr lang="en-US" sz="1400">
                <a:solidFill>
                  <a:schemeClr val="dk1"/>
                </a:solidFill>
                <a:latin typeface="Quattrocento Sans"/>
                <a:ea typeface="Quattrocento Sans"/>
                <a:cs typeface="Quattrocento Sans"/>
                <a:sym typeface="Quattrocento Sans"/>
              </a:rPr>
              <a:t>pip install azure-cognitiveservices-vision-computervision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
          <p:cNvSpPr/>
          <p:nvPr/>
        </p:nvSpPr>
        <p:spPr>
          <a:xfrm>
            <a:off x="3246412" y="5670120"/>
            <a:ext cx="5449569"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u="sng">
                <a:solidFill>
                  <a:srgbClr val="007BD3"/>
                </a:solidFill>
                <a:latin typeface="Quattrocento Sans"/>
                <a:ea typeface="Quattrocento Sans"/>
                <a:cs typeface="Quattrocento Sans"/>
                <a:sym typeface="Quattrocento Sans"/>
              </a:rPr>
              <a:t>developer.microsoft.com/reactor</a:t>
            </a:r>
            <a:r>
              <a:rPr lang="en-US" sz="2800">
                <a:solidFill>
                  <a:srgbClr val="007BD3"/>
                </a:solidFill>
                <a:latin typeface="Quattrocento Sans"/>
                <a:ea typeface="Quattrocento Sans"/>
                <a:cs typeface="Quattrocento Sans"/>
                <a:sym typeface="Quattrocento Sans"/>
              </a:rPr>
              <a:t>/</a:t>
            </a:r>
            <a:endParaRPr/>
          </a:p>
          <a:p>
            <a:pPr indent="0" lvl="0" marL="0" marR="0" rtl="0" algn="ctr">
              <a:spcBef>
                <a:spcPts val="0"/>
              </a:spcBef>
              <a:spcAft>
                <a:spcPts val="0"/>
              </a:spcAft>
              <a:buNone/>
            </a:pPr>
            <a:r>
              <a:rPr lang="en-US" sz="2800">
                <a:solidFill>
                  <a:srgbClr val="007BD3"/>
                </a:solidFill>
                <a:latin typeface="Quattrocento Sans"/>
                <a:ea typeface="Quattrocento Sans"/>
                <a:cs typeface="Quattrocento Sans"/>
                <a:sym typeface="Quattrocento Sans"/>
              </a:rPr>
              <a:t>@MSFTReactor no Twitter</a:t>
            </a:r>
            <a:endParaRPr/>
          </a:p>
        </p:txBody>
      </p:sp>
      <p:pic>
        <p:nvPicPr>
          <p:cNvPr id="318" name="Google Shape;318;p4"/>
          <p:cNvPicPr preferRelativeResize="0"/>
          <p:nvPr/>
        </p:nvPicPr>
        <p:blipFill rotWithShape="1">
          <a:blip r:embed="rId3">
            <a:alphaModFix/>
          </a:blip>
          <a:srcRect b="0" l="0" r="0" t="0"/>
          <a:stretch/>
        </p:blipFill>
        <p:spPr>
          <a:xfrm>
            <a:off x="3894342" y="3087504"/>
            <a:ext cx="4153711" cy="2344262"/>
          </a:xfrm>
          <a:prstGeom prst="rect">
            <a:avLst/>
          </a:prstGeom>
          <a:noFill/>
          <a:ln>
            <a:noFill/>
          </a:ln>
        </p:spPr>
      </p:pic>
      <p:pic>
        <p:nvPicPr>
          <p:cNvPr id="319" name="Google Shape;319;p4"/>
          <p:cNvPicPr preferRelativeResize="0"/>
          <p:nvPr/>
        </p:nvPicPr>
        <p:blipFill rotWithShape="1">
          <a:blip r:embed="rId4">
            <a:alphaModFix/>
          </a:blip>
          <a:srcRect b="0" l="0" r="0" t="0"/>
          <a:stretch/>
        </p:blipFill>
        <p:spPr>
          <a:xfrm>
            <a:off x="441994" y="3007868"/>
            <a:ext cx="3357909" cy="2527207"/>
          </a:xfrm>
          <a:prstGeom prst="rect">
            <a:avLst/>
          </a:prstGeom>
          <a:noFill/>
          <a:ln>
            <a:noFill/>
          </a:ln>
        </p:spPr>
      </p:pic>
      <p:pic>
        <p:nvPicPr>
          <p:cNvPr id="320" name="Google Shape;320;p4"/>
          <p:cNvPicPr preferRelativeResize="0"/>
          <p:nvPr/>
        </p:nvPicPr>
        <p:blipFill rotWithShape="1">
          <a:blip r:embed="rId5">
            <a:alphaModFix/>
          </a:blip>
          <a:srcRect b="0" l="0" r="0" t="0"/>
          <a:stretch/>
        </p:blipFill>
        <p:spPr>
          <a:xfrm>
            <a:off x="8250213" y="3087504"/>
            <a:ext cx="3516392" cy="2344262"/>
          </a:xfrm>
          <a:prstGeom prst="rect">
            <a:avLst/>
          </a:prstGeom>
          <a:noFill/>
          <a:ln>
            <a:noFill/>
          </a:ln>
        </p:spPr>
      </p:pic>
      <p:pic>
        <p:nvPicPr>
          <p:cNvPr id="321" name="Google Shape;321;p4"/>
          <p:cNvPicPr preferRelativeResize="0"/>
          <p:nvPr/>
        </p:nvPicPr>
        <p:blipFill rotWithShape="1">
          <a:blip r:embed="rId6">
            <a:alphaModFix/>
          </a:blip>
          <a:srcRect b="0" l="0" r="0" t="0"/>
          <a:stretch/>
        </p:blipFill>
        <p:spPr>
          <a:xfrm>
            <a:off x="2977161" y="240815"/>
            <a:ext cx="6237677" cy="2846689"/>
          </a:xfrm>
          <a:prstGeom prst="rect">
            <a:avLst/>
          </a:prstGeom>
          <a:noFill/>
          <a:ln>
            <a:noFill/>
          </a:ln>
        </p:spPr>
      </p:pic>
      <p:sp>
        <p:nvSpPr>
          <p:cNvPr id="322" name="Google Shape;322;p4"/>
          <p:cNvSpPr/>
          <p:nvPr/>
        </p:nvSpPr>
        <p:spPr>
          <a:xfrm>
            <a:off x="10863943" y="6237514"/>
            <a:ext cx="1328057" cy="620486"/>
          </a:xfrm>
          <a:prstGeom prst="rect">
            <a:avLst/>
          </a:prstGeom>
          <a:solidFill>
            <a:srgbClr val="FFFFFF"/>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41"/>
          <p:cNvSpPr/>
          <p:nvPr/>
        </p:nvSpPr>
        <p:spPr>
          <a:xfrm>
            <a:off x="6559794" y="3695439"/>
            <a:ext cx="5002050" cy="1452208"/>
          </a:xfrm>
          <a:prstGeom prst="roundRect">
            <a:avLst>
              <a:gd fmla="val 11682"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986" name="Google Shape;986;p41"/>
          <p:cNvSpPr/>
          <p:nvPr/>
        </p:nvSpPr>
        <p:spPr>
          <a:xfrm>
            <a:off x="6559794" y="2121545"/>
            <a:ext cx="5002050" cy="815747"/>
          </a:xfrm>
          <a:prstGeom prst="roundRect">
            <a:avLst>
              <a:gd fmla="val 15151"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987" name="Google Shape;987;p41"/>
          <p:cNvSpPr/>
          <p:nvPr/>
        </p:nvSpPr>
        <p:spPr>
          <a:xfrm>
            <a:off x="611419" y="3695439"/>
            <a:ext cx="5002050" cy="1066746"/>
          </a:xfrm>
          <a:prstGeom prst="roundRect">
            <a:avLst>
              <a:gd fmla="val 17933"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988" name="Google Shape;988;p41"/>
          <p:cNvSpPr/>
          <p:nvPr/>
        </p:nvSpPr>
        <p:spPr>
          <a:xfrm>
            <a:off x="611419" y="2123361"/>
            <a:ext cx="5002050" cy="815747"/>
          </a:xfrm>
          <a:prstGeom prst="roundRect">
            <a:avLst>
              <a:gd fmla="val 15151"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989" name="Google Shape;989;p41"/>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Resumo de Python</a:t>
            </a:r>
            <a:endParaRPr/>
          </a:p>
        </p:txBody>
      </p:sp>
      <p:sp>
        <p:nvSpPr>
          <p:cNvPr id="990" name="Google Shape;990;p41"/>
          <p:cNvSpPr txBox="1"/>
          <p:nvPr>
            <p:ph idx="4294967295" type="body"/>
          </p:nvPr>
        </p:nvSpPr>
        <p:spPr>
          <a:xfrm>
            <a:off x="8638499" y="1604300"/>
            <a:ext cx="1027800" cy="461700"/>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dk1"/>
              </a:buClr>
              <a:buSzPts val="1800"/>
              <a:buNone/>
            </a:pPr>
            <a:r>
              <a:rPr lang="en-US" sz="2000"/>
              <a:t>Listas</a:t>
            </a:r>
            <a:endParaRPr/>
          </a:p>
        </p:txBody>
      </p:sp>
      <p:sp>
        <p:nvSpPr>
          <p:cNvPr id="991" name="Google Shape;991;p41"/>
          <p:cNvSpPr txBox="1"/>
          <p:nvPr>
            <p:ph idx="4294967295" type="body"/>
          </p:nvPr>
        </p:nvSpPr>
        <p:spPr>
          <a:xfrm>
            <a:off x="2306532" y="3175198"/>
            <a:ext cx="1611823" cy="461665"/>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dk1"/>
              </a:buClr>
              <a:buSzPts val="1800"/>
              <a:buNone/>
            </a:pPr>
            <a:r>
              <a:rPr lang="en-US" sz="2000"/>
              <a:t>Dicionários</a:t>
            </a:r>
            <a:endParaRPr sz="2000">
              <a:solidFill>
                <a:schemeClr val="lt1"/>
              </a:solidFill>
            </a:endParaRPr>
          </a:p>
        </p:txBody>
      </p:sp>
      <p:sp>
        <p:nvSpPr>
          <p:cNvPr id="992" name="Google Shape;992;p41"/>
          <p:cNvSpPr/>
          <p:nvPr/>
        </p:nvSpPr>
        <p:spPr>
          <a:xfrm>
            <a:off x="649703" y="3931529"/>
            <a:ext cx="4965354" cy="594566"/>
          </a:xfrm>
          <a:prstGeom prst="rect">
            <a:avLst/>
          </a:prstGeom>
          <a:noFill/>
          <a:ln>
            <a:noFill/>
          </a:ln>
        </p:spPr>
        <p:txBody>
          <a:bodyPr anchorCtr="0" anchor="t" bIns="45700" lIns="91425" spcFirstLastPara="1" rIns="91425" wrap="square" tIns="45700">
            <a:spAutoFit/>
          </a:bodyPr>
          <a:lstStyle/>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&gt;&gt;&gt; capitals = {"France": "Paris", </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"Germany": "Berlin"}</a:t>
            </a:r>
            <a:endParaRPr/>
          </a:p>
        </p:txBody>
      </p:sp>
      <p:sp>
        <p:nvSpPr>
          <p:cNvPr id="993" name="Google Shape;993;p41"/>
          <p:cNvSpPr/>
          <p:nvPr/>
        </p:nvSpPr>
        <p:spPr>
          <a:xfrm>
            <a:off x="649702" y="2359513"/>
            <a:ext cx="5028486" cy="343443"/>
          </a:xfrm>
          <a:prstGeom prst="rect">
            <a:avLst/>
          </a:prstGeom>
          <a:noFill/>
          <a:ln>
            <a:noFill/>
          </a:ln>
        </p:spPr>
        <p:txBody>
          <a:bodyPr anchorCtr="0" anchor="t" bIns="45700" lIns="91425" spcFirstLastPara="1" rIns="91425" wrap="square" tIns="45700">
            <a:spAutoFit/>
          </a:bodyPr>
          <a:lstStyle/>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&gt;&gt;&gt; country = "France"</a:t>
            </a:r>
            <a:endParaRPr/>
          </a:p>
        </p:txBody>
      </p:sp>
      <p:sp>
        <p:nvSpPr>
          <p:cNvPr id="994" name="Google Shape;994;p41"/>
          <p:cNvSpPr/>
          <p:nvPr/>
        </p:nvSpPr>
        <p:spPr>
          <a:xfrm>
            <a:off x="6562967" y="3943358"/>
            <a:ext cx="5028486" cy="830997"/>
          </a:xfrm>
          <a:prstGeom prst="rect">
            <a:avLst/>
          </a:prstGeom>
          <a:noFill/>
          <a:ln>
            <a:noFill/>
          </a:ln>
        </p:spPr>
        <p:txBody>
          <a:bodyPr anchorCtr="0" anchor="t" bIns="45700" lIns="91425" spcFirstLastPara="1" rIns="91425" wrap="square" tIns="45700">
            <a:spAutoFit/>
          </a:bodyPr>
          <a:lstStyle/>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&gt;&gt;&gt; continents.append("Europe")</a:t>
            </a:r>
            <a:br>
              <a:rPr b="0" i="0" lang="en-US" sz="1600" u="none" cap="none" strike="noStrike">
                <a:solidFill>
                  <a:schemeClr val="dk1"/>
                </a:solidFill>
                <a:latin typeface="Consolas"/>
                <a:ea typeface="Consolas"/>
                <a:cs typeface="Consolas"/>
                <a:sym typeface="Consolas"/>
              </a:rPr>
            </a:br>
            <a:r>
              <a:rPr b="0" i="0" lang="en-US" sz="1600" u="none" cap="none" strike="noStrike">
                <a:solidFill>
                  <a:schemeClr val="dk1"/>
                </a:solidFill>
                <a:latin typeface="Consolas"/>
                <a:ea typeface="Consolas"/>
                <a:cs typeface="Consolas"/>
                <a:sym typeface="Consolas"/>
              </a:rPr>
              <a:t>&gt;&gt;&gt; continents</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["Africa", "Asia", "Europe"]</a:t>
            </a:r>
            <a:endParaRPr b="0" i="0" sz="1200" u="none" cap="none" strike="noStrike">
              <a:solidFill>
                <a:schemeClr val="dk1"/>
              </a:solidFill>
              <a:latin typeface="Consolas"/>
              <a:ea typeface="Consolas"/>
              <a:cs typeface="Consolas"/>
              <a:sym typeface="Consolas"/>
            </a:endParaRPr>
          </a:p>
        </p:txBody>
      </p:sp>
      <p:sp>
        <p:nvSpPr>
          <p:cNvPr id="995" name="Google Shape;995;p41"/>
          <p:cNvSpPr/>
          <p:nvPr/>
        </p:nvSpPr>
        <p:spPr>
          <a:xfrm>
            <a:off x="6553136" y="2359513"/>
            <a:ext cx="5028486" cy="343443"/>
          </a:xfrm>
          <a:prstGeom prst="rect">
            <a:avLst/>
          </a:prstGeom>
          <a:noFill/>
          <a:ln>
            <a:noFill/>
          </a:ln>
        </p:spPr>
        <p:txBody>
          <a:bodyPr anchorCtr="0" anchor="t" bIns="45700" lIns="91425" spcFirstLastPara="1" rIns="91425" wrap="square" tIns="45700">
            <a:spAutoFit/>
          </a:bodyPr>
          <a:lstStyle/>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&gt;&gt;&gt; continents = ["Africa", "Asia"]</a:t>
            </a:r>
            <a:endParaRPr/>
          </a:p>
        </p:txBody>
      </p:sp>
      <p:sp>
        <p:nvSpPr>
          <p:cNvPr id="996" name="Google Shape;996;p41"/>
          <p:cNvSpPr txBox="1"/>
          <p:nvPr/>
        </p:nvSpPr>
        <p:spPr>
          <a:xfrm>
            <a:off x="2521195" y="1635146"/>
            <a:ext cx="1182498" cy="430826"/>
          </a:xfrm>
          <a:prstGeom prst="rect">
            <a:avLst/>
          </a:prstGeom>
          <a:noFill/>
          <a:ln>
            <a:noFill/>
          </a:ln>
        </p:spPr>
        <p:txBody>
          <a:bodyPr anchorCtr="0" anchor="t" bIns="89625" lIns="89625" spcFirstLastPara="1" rIns="89625" wrap="square" tIns="89625">
            <a:noAutofit/>
          </a:bodyPr>
          <a:lstStyle/>
          <a:p>
            <a:pPr indent="0" lvl="0" marL="0" marR="0" rtl="0" algn="l">
              <a:lnSpc>
                <a:spcPct val="90000"/>
              </a:lnSpc>
              <a:spcBef>
                <a:spcPts val="0"/>
              </a:spcBef>
              <a:spcAft>
                <a:spcPts val="0"/>
              </a:spcAft>
              <a:buClr>
                <a:schemeClr val="dk1"/>
              </a:buClr>
              <a:buSzPts val="1800"/>
              <a:buFont typeface="Arial"/>
              <a:buNone/>
            </a:pPr>
            <a:r>
              <a:rPr lang="en-US" sz="2000">
                <a:solidFill>
                  <a:schemeClr val="dk1"/>
                </a:solidFill>
                <a:latin typeface="Quattrocento Sans"/>
                <a:ea typeface="Quattrocento Sans"/>
                <a:cs typeface="Quattrocento Sans"/>
                <a:sym typeface="Quattrocento Sans"/>
              </a:rPr>
              <a:t>Variáveis</a:t>
            </a:r>
            <a:endParaRPr sz="2000">
              <a:solidFill>
                <a:schemeClr val="lt1"/>
              </a:solidFill>
              <a:latin typeface="Quattrocento Sans"/>
              <a:ea typeface="Quattrocento Sans"/>
              <a:cs typeface="Quattrocento Sans"/>
              <a:sym typeface="Quattrocento Sans"/>
            </a:endParaRPr>
          </a:p>
        </p:txBody>
      </p:sp>
      <p:sp>
        <p:nvSpPr>
          <p:cNvPr id="997" name="Google Shape;997;p41"/>
          <p:cNvSpPr txBox="1"/>
          <p:nvPr/>
        </p:nvSpPr>
        <p:spPr>
          <a:xfrm>
            <a:off x="7537124" y="3210975"/>
            <a:ext cx="3420600" cy="430800"/>
          </a:xfrm>
          <a:prstGeom prst="rect">
            <a:avLst/>
          </a:prstGeom>
          <a:noFill/>
          <a:ln>
            <a:noFill/>
          </a:ln>
        </p:spPr>
        <p:txBody>
          <a:bodyPr anchorCtr="0" anchor="t" bIns="89625" lIns="89625" spcFirstLastPara="1" rIns="89625" wrap="square" tIns="89625">
            <a:noAutofit/>
          </a:bodyPr>
          <a:lstStyle/>
          <a:p>
            <a:pPr indent="0" lvl="0" marL="0" marR="0" rtl="0" algn="l">
              <a:lnSpc>
                <a:spcPct val="90000"/>
              </a:lnSpc>
              <a:spcBef>
                <a:spcPts val="0"/>
              </a:spcBef>
              <a:spcAft>
                <a:spcPts val="0"/>
              </a:spcAft>
              <a:buClr>
                <a:schemeClr val="dk1"/>
              </a:buClr>
              <a:buSzPts val="1800"/>
              <a:buFont typeface="Arial"/>
              <a:buNone/>
            </a:pPr>
            <a:r>
              <a:rPr lang="en-US" sz="2000">
                <a:solidFill>
                  <a:schemeClr val="dk1"/>
                </a:solidFill>
                <a:latin typeface="Quattrocento Sans"/>
                <a:ea typeface="Quattrocento Sans"/>
                <a:cs typeface="Quattrocento Sans"/>
                <a:sym typeface="Quattrocento Sans"/>
              </a:rPr>
              <a:t>Inserindo elementos na Lista</a:t>
            </a:r>
            <a:endParaRPr sz="2000">
              <a:solidFill>
                <a:schemeClr val="lt1"/>
              </a:solidFill>
              <a:latin typeface="Quattrocento Sans"/>
              <a:ea typeface="Quattrocento Sans"/>
              <a:cs typeface="Quattrocento Sans"/>
              <a:sym typeface="Quattrocento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42"/>
          <p:cNvSpPr/>
          <p:nvPr/>
        </p:nvSpPr>
        <p:spPr>
          <a:xfrm>
            <a:off x="6405520" y="2099181"/>
            <a:ext cx="5002050" cy="2339669"/>
          </a:xfrm>
          <a:prstGeom prst="roundRect">
            <a:avLst>
              <a:gd fmla="val 11682"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007" name="Google Shape;1007;p42"/>
          <p:cNvSpPr/>
          <p:nvPr/>
        </p:nvSpPr>
        <p:spPr>
          <a:xfrm>
            <a:off x="643711" y="2075053"/>
            <a:ext cx="5002050" cy="2339669"/>
          </a:xfrm>
          <a:prstGeom prst="roundRect">
            <a:avLst>
              <a:gd fmla="val 11682"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008" name="Google Shape;1008;p42"/>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Resumo de Python</a:t>
            </a:r>
            <a:endParaRPr/>
          </a:p>
        </p:txBody>
      </p:sp>
      <p:sp>
        <p:nvSpPr>
          <p:cNvPr id="1009" name="Google Shape;1009;p42"/>
          <p:cNvSpPr txBox="1"/>
          <p:nvPr>
            <p:ph idx="4294967295" type="body"/>
          </p:nvPr>
        </p:nvSpPr>
        <p:spPr>
          <a:xfrm>
            <a:off x="2291296" y="1587014"/>
            <a:ext cx="1706880" cy="461665"/>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dk1"/>
              </a:buClr>
              <a:buSzPts val="1800"/>
              <a:buNone/>
            </a:pPr>
            <a:r>
              <a:rPr lang="en-US" sz="2000"/>
              <a:t>If</a:t>
            </a:r>
            <a:endParaRPr/>
          </a:p>
        </p:txBody>
      </p:sp>
      <p:sp>
        <p:nvSpPr>
          <p:cNvPr id="1010" name="Google Shape;1010;p42"/>
          <p:cNvSpPr/>
          <p:nvPr/>
        </p:nvSpPr>
        <p:spPr>
          <a:xfrm>
            <a:off x="643711" y="2343926"/>
            <a:ext cx="4971345" cy="1850181"/>
          </a:xfrm>
          <a:prstGeom prst="rect">
            <a:avLst/>
          </a:prstGeom>
          <a:noFill/>
          <a:ln>
            <a:noFill/>
          </a:ln>
        </p:spPr>
        <p:txBody>
          <a:bodyPr anchorCtr="0" anchor="t" bIns="45700" lIns="91425" spcFirstLastPara="1" rIns="91425" wrap="square" tIns="45700">
            <a:spAutoFit/>
          </a:bodyPr>
          <a:lstStyle/>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&gt;&gt;&gt; y = 5</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&gt;&gt;&gt; if y % 2 == 0:</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print("Even")</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else:</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print("Odd")</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Odd</a:t>
            </a:r>
            <a:endParaRPr/>
          </a:p>
        </p:txBody>
      </p:sp>
      <p:sp>
        <p:nvSpPr>
          <p:cNvPr id="1011" name="Google Shape;1011;p42"/>
          <p:cNvSpPr/>
          <p:nvPr/>
        </p:nvSpPr>
        <p:spPr>
          <a:xfrm>
            <a:off x="6405520" y="2343925"/>
            <a:ext cx="4980868" cy="1599058"/>
          </a:xfrm>
          <a:prstGeom prst="rect">
            <a:avLst/>
          </a:prstGeom>
          <a:noFill/>
          <a:ln>
            <a:noFill/>
          </a:ln>
        </p:spPr>
        <p:txBody>
          <a:bodyPr anchorCtr="0" anchor="t" bIns="45700" lIns="91425" spcFirstLastPara="1" rIns="91425" wrap="square" tIns="45700">
            <a:spAutoFit/>
          </a:bodyPr>
          <a:lstStyle/>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&gt;&gt;&gt; for continent in continents:</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print(continent)</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Africa</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Asia</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Europe</a:t>
            </a:r>
            <a:endParaRPr/>
          </a:p>
        </p:txBody>
      </p:sp>
      <p:sp>
        <p:nvSpPr>
          <p:cNvPr id="1012" name="Google Shape;1012;p42"/>
          <p:cNvSpPr txBox="1"/>
          <p:nvPr/>
        </p:nvSpPr>
        <p:spPr>
          <a:xfrm>
            <a:off x="8293920" y="1602433"/>
            <a:ext cx="1225249" cy="430826"/>
          </a:xfrm>
          <a:prstGeom prst="rect">
            <a:avLst/>
          </a:prstGeom>
          <a:noFill/>
          <a:ln>
            <a:noFill/>
          </a:ln>
        </p:spPr>
        <p:txBody>
          <a:bodyPr anchorCtr="0" anchor="t" bIns="89625" lIns="89625" spcFirstLastPara="1" rIns="89625" wrap="square" tIns="89625">
            <a:noAutofit/>
          </a:bodyPr>
          <a:lstStyle/>
          <a:p>
            <a:pPr indent="0" lvl="0" marL="0" marR="0" rtl="0" algn="l">
              <a:lnSpc>
                <a:spcPct val="90000"/>
              </a:lnSpc>
              <a:spcBef>
                <a:spcPts val="0"/>
              </a:spcBef>
              <a:spcAft>
                <a:spcPts val="0"/>
              </a:spcAft>
              <a:buClr>
                <a:schemeClr val="dk1"/>
              </a:buClr>
              <a:buSzPts val="1800"/>
              <a:buFont typeface="Arial"/>
              <a:buNone/>
            </a:pPr>
            <a:r>
              <a:rPr lang="en-US" sz="2000">
                <a:solidFill>
                  <a:schemeClr val="dk1"/>
                </a:solidFill>
                <a:latin typeface="Quattrocento Sans"/>
                <a:ea typeface="Quattrocento Sans"/>
                <a:cs typeface="Quattrocento Sans"/>
                <a:sym typeface="Quattrocento Sans"/>
              </a:rPr>
              <a:t>For</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43"/>
          <p:cNvSpPr/>
          <p:nvPr/>
        </p:nvSpPr>
        <p:spPr>
          <a:xfrm>
            <a:off x="4887048" y="2308522"/>
            <a:ext cx="6418402" cy="2644453"/>
          </a:xfrm>
          <a:prstGeom prst="roundRect">
            <a:avLst>
              <a:gd fmla="val 11682"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022" name="Google Shape;1022;p43"/>
          <p:cNvSpPr/>
          <p:nvPr/>
        </p:nvSpPr>
        <p:spPr>
          <a:xfrm>
            <a:off x="804891" y="2334869"/>
            <a:ext cx="3585699" cy="1945242"/>
          </a:xfrm>
          <a:prstGeom prst="roundRect">
            <a:avLst>
              <a:gd fmla="val 11682"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023" name="Google Shape;1023;p43"/>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3600"/>
              <a:buFont typeface="Quattrocento Sans"/>
              <a:buNone/>
            </a:pPr>
            <a:r>
              <a:rPr lang="en-US" sz="3600"/>
              <a:t>Funções e Exceções</a:t>
            </a:r>
            <a:endParaRPr/>
          </a:p>
        </p:txBody>
      </p:sp>
      <p:sp>
        <p:nvSpPr>
          <p:cNvPr id="1024" name="Google Shape;1024;p43"/>
          <p:cNvSpPr txBox="1"/>
          <p:nvPr>
            <p:ph idx="4294967295" type="body"/>
          </p:nvPr>
        </p:nvSpPr>
        <p:spPr>
          <a:xfrm>
            <a:off x="1915950" y="1846857"/>
            <a:ext cx="1363579" cy="461665"/>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dk1"/>
              </a:buClr>
              <a:buSzPts val="1800"/>
              <a:buNone/>
            </a:pPr>
            <a:r>
              <a:rPr lang="en-US" sz="2000"/>
              <a:t>Funções</a:t>
            </a:r>
            <a:endParaRPr/>
          </a:p>
        </p:txBody>
      </p:sp>
      <p:sp>
        <p:nvSpPr>
          <p:cNvPr id="1025" name="Google Shape;1025;p43"/>
          <p:cNvSpPr txBox="1"/>
          <p:nvPr>
            <p:ph idx="4294967295" type="body"/>
          </p:nvPr>
        </p:nvSpPr>
        <p:spPr>
          <a:xfrm>
            <a:off x="6872912" y="1821373"/>
            <a:ext cx="2333541" cy="461665"/>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dk1"/>
              </a:buClr>
              <a:buSzPts val="1800"/>
              <a:buNone/>
            </a:pPr>
            <a:r>
              <a:rPr lang="en-US" sz="2000"/>
              <a:t>Exceções</a:t>
            </a:r>
            <a:endParaRPr/>
          </a:p>
        </p:txBody>
      </p:sp>
      <p:sp>
        <p:nvSpPr>
          <p:cNvPr id="1026" name="Google Shape;1026;p43"/>
          <p:cNvSpPr/>
          <p:nvPr/>
        </p:nvSpPr>
        <p:spPr>
          <a:xfrm>
            <a:off x="772832" y="2308523"/>
            <a:ext cx="3580892" cy="17529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chemeClr val="dk1"/>
              </a:solidFill>
              <a:latin typeface="Quattrocento Sans"/>
              <a:ea typeface="Quattrocento Sans"/>
              <a:cs typeface="Quattrocento Sans"/>
              <a:sym typeface="Quattrocento Sans"/>
            </a:endParaRPr>
          </a:p>
          <a:p>
            <a:pPr indent="0" lvl="1" marL="228556" marR="0" rtl="0" algn="l">
              <a:spcBef>
                <a:spcPts val="1200"/>
              </a:spcBef>
              <a:spcAft>
                <a:spcPts val="0"/>
              </a:spcAft>
              <a:buNone/>
            </a:pPr>
            <a:r>
              <a:rPr b="0" i="0" lang="en-US" sz="1600" u="none" cap="none" strike="noStrike">
                <a:solidFill>
                  <a:schemeClr val="dk1"/>
                </a:solidFill>
                <a:latin typeface="Consolas"/>
                <a:ea typeface="Consolas"/>
                <a:cs typeface="Consolas"/>
                <a:sym typeface="Consolas"/>
              </a:rPr>
              <a:t>&gt;&gt;&gt; def list_length(l):</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return len(l)</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&gt;&gt;&gt; list_length(continents)</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3</a:t>
            </a:r>
            <a:endParaRPr/>
          </a:p>
        </p:txBody>
      </p:sp>
      <p:sp>
        <p:nvSpPr>
          <p:cNvPr id="1027" name="Google Shape;1027;p43"/>
          <p:cNvSpPr/>
          <p:nvPr/>
        </p:nvSpPr>
        <p:spPr>
          <a:xfrm>
            <a:off x="4887050" y="2622500"/>
            <a:ext cx="6497100" cy="1815900"/>
          </a:xfrm>
          <a:prstGeom prst="rect">
            <a:avLst/>
          </a:prstGeom>
          <a:noFill/>
          <a:ln>
            <a:noFill/>
          </a:ln>
        </p:spPr>
        <p:txBody>
          <a:bodyPr anchorCtr="0" anchor="t" bIns="45700" lIns="91425" spcFirstLastPara="1" rIns="91425" wrap="square" tIns="45700">
            <a:spAutoFit/>
          </a:bodyPr>
          <a:lstStyle/>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&gt;&gt;&gt; while True:</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try:</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x = int(input("Please enter a number: "))</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break</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except ValueError:</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print("Invalid number. Try again...")</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44"/>
          <p:cNvSpPr/>
          <p:nvPr/>
        </p:nvSpPr>
        <p:spPr>
          <a:xfrm>
            <a:off x="3042162" y="4216216"/>
            <a:ext cx="5230216" cy="815747"/>
          </a:xfrm>
          <a:prstGeom prst="roundRect">
            <a:avLst>
              <a:gd fmla="val 11682"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037" name="Google Shape;1037;p44"/>
          <p:cNvSpPr/>
          <p:nvPr/>
        </p:nvSpPr>
        <p:spPr>
          <a:xfrm>
            <a:off x="3042163" y="2343504"/>
            <a:ext cx="5230215" cy="815747"/>
          </a:xfrm>
          <a:prstGeom prst="roundRect">
            <a:avLst>
              <a:gd fmla="val 11682"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038" name="Google Shape;1038;p44"/>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Importando Módulos</a:t>
            </a:r>
            <a:endParaRPr/>
          </a:p>
        </p:txBody>
      </p:sp>
      <p:sp>
        <p:nvSpPr>
          <p:cNvPr id="1039" name="Google Shape;1039;p44"/>
          <p:cNvSpPr txBox="1"/>
          <p:nvPr>
            <p:ph idx="4294967295" type="body"/>
          </p:nvPr>
        </p:nvSpPr>
        <p:spPr>
          <a:xfrm>
            <a:off x="4175298" y="1878700"/>
            <a:ext cx="3414600" cy="461700"/>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dk1"/>
              </a:buClr>
              <a:buSzPts val="1800"/>
              <a:buNone/>
            </a:pPr>
            <a:r>
              <a:rPr lang="en-US" sz="2000"/>
              <a:t>Import an entire module:</a:t>
            </a:r>
            <a:endParaRPr/>
          </a:p>
        </p:txBody>
      </p:sp>
      <p:sp>
        <p:nvSpPr>
          <p:cNvPr id="1040" name="Google Shape;1040;p44"/>
          <p:cNvSpPr/>
          <p:nvPr/>
        </p:nvSpPr>
        <p:spPr>
          <a:xfrm>
            <a:off x="2966515" y="2563981"/>
            <a:ext cx="4952298" cy="374793"/>
          </a:xfrm>
          <a:prstGeom prst="rect">
            <a:avLst/>
          </a:prstGeom>
          <a:noFill/>
          <a:ln>
            <a:noFill/>
          </a:ln>
        </p:spPr>
        <p:txBody>
          <a:bodyPr anchorCtr="0" anchor="t" bIns="45700" lIns="91425" spcFirstLastPara="1" rIns="91425" wrap="square" tIns="45700">
            <a:spAutoFit/>
          </a:bodyPr>
          <a:lstStyle/>
          <a:p>
            <a:pPr indent="0" lvl="1" marL="228556" marR="0" rtl="0" algn="l">
              <a:spcBef>
                <a:spcPts val="0"/>
              </a:spcBef>
              <a:spcAft>
                <a:spcPts val="0"/>
              </a:spcAft>
              <a:buNone/>
            </a:pPr>
            <a:r>
              <a:rPr b="0" i="0" lang="en-US" sz="1800" u="none" cap="none" strike="noStrike">
                <a:solidFill>
                  <a:schemeClr val="dk1"/>
                </a:solidFill>
                <a:latin typeface="Consolas"/>
                <a:ea typeface="Consolas"/>
                <a:cs typeface="Consolas"/>
                <a:sym typeface="Consolas"/>
              </a:rPr>
              <a:t>&gt;&gt;&gt; import flask</a:t>
            </a:r>
            <a:endParaRPr/>
          </a:p>
        </p:txBody>
      </p:sp>
      <p:sp>
        <p:nvSpPr>
          <p:cNvPr id="1041" name="Google Shape;1041;p44"/>
          <p:cNvSpPr/>
          <p:nvPr/>
        </p:nvSpPr>
        <p:spPr>
          <a:xfrm>
            <a:off x="2966515" y="4444900"/>
            <a:ext cx="5077698" cy="367477"/>
          </a:xfrm>
          <a:prstGeom prst="rect">
            <a:avLst/>
          </a:prstGeom>
          <a:noFill/>
          <a:ln>
            <a:noFill/>
          </a:ln>
        </p:spPr>
        <p:txBody>
          <a:bodyPr anchorCtr="0" anchor="t" bIns="45700" lIns="91425" spcFirstLastPara="1" rIns="91425" wrap="square" tIns="45700">
            <a:spAutoFit/>
          </a:bodyPr>
          <a:lstStyle/>
          <a:p>
            <a:pPr indent="0" lvl="1" marL="228556" marR="0" rtl="0" algn="l">
              <a:spcBef>
                <a:spcPts val="0"/>
              </a:spcBef>
              <a:spcAft>
                <a:spcPts val="0"/>
              </a:spcAft>
              <a:buNone/>
            </a:pPr>
            <a:r>
              <a:rPr b="0" i="0" lang="en-US" sz="1800" u="none" cap="none" strike="noStrike">
                <a:solidFill>
                  <a:schemeClr val="dk1"/>
                </a:solidFill>
                <a:latin typeface="Consolas"/>
                <a:ea typeface="Consolas"/>
                <a:cs typeface="Consolas"/>
                <a:sym typeface="Consolas"/>
              </a:rPr>
              <a:t>&gt;&gt;&gt; from flask import render_template</a:t>
            </a:r>
            <a:endParaRPr/>
          </a:p>
        </p:txBody>
      </p:sp>
      <p:sp>
        <p:nvSpPr>
          <p:cNvPr id="1042" name="Google Shape;1042;p44"/>
          <p:cNvSpPr txBox="1"/>
          <p:nvPr/>
        </p:nvSpPr>
        <p:spPr>
          <a:xfrm>
            <a:off x="3403624" y="3753125"/>
            <a:ext cx="5385000" cy="458100"/>
          </a:xfrm>
          <a:prstGeom prst="rect">
            <a:avLst/>
          </a:prstGeom>
          <a:noFill/>
          <a:ln>
            <a:noFill/>
          </a:ln>
        </p:spPr>
        <p:txBody>
          <a:bodyPr anchorCtr="0" anchor="t" bIns="89625" lIns="89625" spcFirstLastPara="1" rIns="89625" wrap="square" tIns="89625">
            <a:spAutoFit/>
          </a:bodyPr>
          <a:lstStyle/>
          <a:p>
            <a:pPr indent="0" lvl="0" marL="0" marR="0" rtl="0" algn="l">
              <a:lnSpc>
                <a:spcPct val="90000"/>
              </a:lnSpc>
              <a:spcBef>
                <a:spcPts val="0"/>
              </a:spcBef>
              <a:spcAft>
                <a:spcPts val="0"/>
              </a:spcAft>
              <a:buClr>
                <a:schemeClr val="dk1"/>
              </a:buClr>
              <a:buSzPts val="1800"/>
              <a:buFont typeface="Arial"/>
              <a:buNone/>
            </a:pPr>
            <a:r>
              <a:rPr lang="en-US" sz="2000">
                <a:solidFill>
                  <a:schemeClr val="dk1"/>
                </a:solidFill>
                <a:latin typeface="Quattrocento Sans"/>
                <a:ea typeface="Quattrocento Sans"/>
                <a:cs typeface="Quattrocento Sans"/>
                <a:sym typeface="Quattrocento Sans"/>
              </a:rPr>
              <a:t>Import specific functions from a module: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45"/>
          <p:cNvSpPr/>
          <p:nvPr/>
        </p:nvSpPr>
        <p:spPr>
          <a:xfrm>
            <a:off x="3362331" y="2020140"/>
            <a:ext cx="5467337" cy="2550814"/>
          </a:xfrm>
          <a:prstGeom prst="roundRect">
            <a:avLst>
              <a:gd fmla="val 9587"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052" name="Google Shape;1052;p45"/>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Hello World em Flask</a:t>
            </a:r>
            <a:endParaRPr/>
          </a:p>
        </p:txBody>
      </p:sp>
      <p:sp>
        <p:nvSpPr>
          <p:cNvPr id="1053" name="Google Shape;1053;p45"/>
          <p:cNvSpPr txBox="1"/>
          <p:nvPr>
            <p:ph idx="4294967295" type="body"/>
          </p:nvPr>
        </p:nvSpPr>
        <p:spPr>
          <a:xfrm>
            <a:off x="3441693" y="2181122"/>
            <a:ext cx="5387975" cy="2228850"/>
          </a:xfrm>
          <a:prstGeom prst="rect">
            <a:avLst/>
          </a:prstGeom>
          <a:noFill/>
          <a:ln>
            <a:noFill/>
          </a:ln>
        </p:spPr>
        <p:txBody>
          <a:bodyPr anchorCtr="0" anchor="t" bIns="91425" lIns="146300" spcFirstLastPara="1" rIns="146300" wrap="square" tIns="91425">
            <a:spAutoFit/>
          </a:bodyPr>
          <a:lstStyle/>
          <a:p>
            <a:pPr indent="0" lvl="1" marL="228556" rtl="0" algn="l">
              <a:lnSpc>
                <a:spcPct val="90000"/>
              </a:lnSpc>
              <a:spcBef>
                <a:spcPts val="0"/>
              </a:spcBef>
              <a:spcAft>
                <a:spcPts val="0"/>
              </a:spcAft>
              <a:buClr>
                <a:schemeClr val="dk1"/>
              </a:buClr>
              <a:buSzPts val="1440"/>
              <a:buNone/>
            </a:pPr>
            <a:r>
              <a:rPr lang="en-US" sz="1600">
                <a:solidFill>
                  <a:schemeClr val="dk1"/>
                </a:solidFill>
                <a:latin typeface="Consolas"/>
                <a:ea typeface="Consolas"/>
                <a:cs typeface="Consolas"/>
                <a:sym typeface="Consolas"/>
              </a:rPr>
              <a:t>from flask import Flask</a:t>
            </a:r>
            <a:endParaRPr/>
          </a:p>
          <a:p>
            <a:pPr indent="0" lvl="1" marL="228556" rtl="0" algn="l">
              <a:lnSpc>
                <a:spcPct val="90000"/>
              </a:lnSpc>
              <a:spcBef>
                <a:spcPts val="320"/>
              </a:spcBef>
              <a:spcAft>
                <a:spcPts val="0"/>
              </a:spcAft>
              <a:buClr>
                <a:schemeClr val="dk1"/>
              </a:buClr>
              <a:buSzPts val="1440"/>
              <a:buNone/>
            </a:pPr>
            <a:r>
              <a:t/>
            </a:r>
            <a:endParaRPr sz="1600">
              <a:solidFill>
                <a:schemeClr val="lt1"/>
              </a:solidFill>
              <a:latin typeface="Consolas"/>
              <a:ea typeface="Consolas"/>
              <a:cs typeface="Consolas"/>
              <a:sym typeface="Consolas"/>
            </a:endParaRPr>
          </a:p>
          <a:p>
            <a:pPr indent="0" lvl="1" marL="228556" rtl="0" algn="l">
              <a:lnSpc>
                <a:spcPct val="90000"/>
              </a:lnSpc>
              <a:spcBef>
                <a:spcPts val="320"/>
              </a:spcBef>
              <a:spcAft>
                <a:spcPts val="0"/>
              </a:spcAft>
              <a:buClr>
                <a:schemeClr val="dk1"/>
              </a:buClr>
              <a:buSzPts val="1440"/>
              <a:buNone/>
            </a:pPr>
            <a:r>
              <a:rPr lang="en-US" sz="1600">
                <a:solidFill>
                  <a:schemeClr val="dk1"/>
                </a:solidFill>
                <a:latin typeface="Consolas"/>
                <a:ea typeface="Consolas"/>
                <a:cs typeface="Consolas"/>
                <a:sym typeface="Consolas"/>
              </a:rPr>
              <a:t>app = Flask(</a:t>
            </a:r>
            <a:r>
              <a:rPr lang="en-US" sz="1600">
                <a:solidFill>
                  <a:srgbClr val="19177C"/>
                </a:solidFill>
                <a:latin typeface="Consolas"/>
                <a:ea typeface="Consolas"/>
                <a:cs typeface="Consolas"/>
                <a:sym typeface="Consolas"/>
              </a:rPr>
              <a:t>__name__</a:t>
            </a:r>
            <a:r>
              <a:rPr lang="en-US" sz="1600">
                <a:solidFill>
                  <a:schemeClr val="dk1"/>
                </a:solidFill>
                <a:latin typeface="Consolas"/>
                <a:ea typeface="Consolas"/>
                <a:cs typeface="Consolas"/>
                <a:sym typeface="Consolas"/>
              </a:rPr>
              <a:t>)</a:t>
            </a:r>
            <a:endParaRPr/>
          </a:p>
          <a:p>
            <a:pPr indent="0" lvl="1" marL="228556" rtl="0" algn="l">
              <a:lnSpc>
                <a:spcPct val="90000"/>
              </a:lnSpc>
              <a:spcBef>
                <a:spcPts val="320"/>
              </a:spcBef>
              <a:spcAft>
                <a:spcPts val="0"/>
              </a:spcAft>
              <a:buClr>
                <a:schemeClr val="dk1"/>
              </a:buClr>
              <a:buSzPts val="1440"/>
              <a:buNone/>
            </a:pPr>
            <a:r>
              <a:t/>
            </a:r>
            <a:endParaRPr sz="1600">
              <a:latin typeface="Consolas"/>
              <a:ea typeface="Consolas"/>
              <a:cs typeface="Consolas"/>
              <a:sym typeface="Consolas"/>
            </a:endParaRPr>
          </a:p>
          <a:p>
            <a:pPr indent="0" lvl="1" marL="228556" rtl="0" algn="l">
              <a:lnSpc>
                <a:spcPct val="90000"/>
              </a:lnSpc>
              <a:spcBef>
                <a:spcPts val="320"/>
              </a:spcBef>
              <a:spcAft>
                <a:spcPts val="0"/>
              </a:spcAft>
              <a:buClr>
                <a:srgbClr val="7D9029"/>
              </a:buClr>
              <a:buSzPts val="1440"/>
              <a:buNone/>
            </a:pPr>
            <a:r>
              <a:rPr lang="en-US" sz="1600">
                <a:solidFill>
                  <a:srgbClr val="7D9029"/>
                </a:solidFill>
                <a:latin typeface="Consolas"/>
                <a:ea typeface="Consolas"/>
                <a:cs typeface="Consolas"/>
                <a:sym typeface="Consolas"/>
              </a:rPr>
              <a:t>@app.route</a:t>
            </a:r>
            <a:r>
              <a:rPr lang="en-US" sz="1600">
                <a:solidFill>
                  <a:schemeClr val="dk1"/>
                </a:solidFill>
                <a:latin typeface="Consolas"/>
                <a:ea typeface="Consolas"/>
                <a:cs typeface="Consolas"/>
                <a:sym typeface="Consolas"/>
              </a:rPr>
              <a:t>(</a:t>
            </a:r>
            <a:r>
              <a:rPr lang="en-US" sz="1600">
                <a:solidFill>
                  <a:srgbClr val="4070A0"/>
                </a:solidFill>
                <a:latin typeface="Consolas"/>
                <a:ea typeface="Consolas"/>
                <a:cs typeface="Consolas"/>
                <a:sym typeface="Consolas"/>
              </a:rPr>
              <a:t>"/"</a:t>
            </a:r>
            <a:r>
              <a:rPr lang="en-US" sz="1600">
                <a:solidFill>
                  <a:schemeClr val="dk1"/>
                </a:solidFill>
                <a:latin typeface="Consolas"/>
                <a:ea typeface="Consolas"/>
                <a:cs typeface="Consolas"/>
                <a:sym typeface="Consolas"/>
              </a:rPr>
              <a:t>)</a:t>
            </a:r>
            <a:endParaRPr/>
          </a:p>
          <a:p>
            <a:pPr indent="0" lvl="1" marL="228556" rtl="0" algn="l">
              <a:lnSpc>
                <a:spcPct val="90000"/>
              </a:lnSpc>
              <a:spcBef>
                <a:spcPts val="320"/>
              </a:spcBef>
              <a:spcAft>
                <a:spcPts val="0"/>
              </a:spcAft>
              <a:buClr>
                <a:srgbClr val="007020"/>
              </a:buClr>
              <a:buSzPts val="1440"/>
              <a:buNone/>
            </a:pPr>
            <a:r>
              <a:rPr b="1" lang="en-US" sz="1600">
                <a:solidFill>
                  <a:srgbClr val="007020"/>
                </a:solidFill>
                <a:latin typeface="Consolas"/>
                <a:ea typeface="Consolas"/>
                <a:cs typeface="Consolas"/>
                <a:sym typeface="Consolas"/>
              </a:rPr>
              <a:t>def</a:t>
            </a:r>
            <a:r>
              <a:rPr lang="en-US" sz="1600">
                <a:latin typeface="Consolas"/>
                <a:ea typeface="Consolas"/>
                <a:cs typeface="Consolas"/>
                <a:sym typeface="Consolas"/>
              </a:rPr>
              <a:t> </a:t>
            </a:r>
            <a:r>
              <a:rPr lang="en-US" sz="1600">
                <a:solidFill>
                  <a:schemeClr val="dk1"/>
                </a:solidFill>
                <a:latin typeface="Consolas"/>
                <a:ea typeface="Consolas"/>
                <a:cs typeface="Consolas"/>
                <a:sym typeface="Consolas"/>
              </a:rPr>
              <a:t>index():</a:t>
            </a:r>
            <a:endParaRPr/>
          </a:p>
          <a:p>
            <a:pPr indent="0" lvl="1" marL="228556" rtl="0" algn="l">
              <a:lnSpc>
                <a:spcPct val="90000"/>
              </a:lnSpc>
              <a:spcBef>
                <a:spcPts val="320"/>
              </a:spcBef>
              <a:spcAft>
                <a:spcPts val="0"/>
              </a:spcAft>
              <a:buClr>
                <a:schemeClr val="dk1"/>
              </a:buClr>
              <a:buSzPts val="1440"/>
              <a:buNone/>
            </a:pPr>
            <a:r>
              <a:rPr lang="en-US" sz="1600">
                <a:latin typeface="Consolas"/>
                <a:ea typeface="Consolas"/>
                <a:cs typeface="Consolas"/>
                <a:sym typeface="Consolas"/>
              </a:rPr>
              <a:t>    </a:t>
            </a:r>
            <a:r>
              <a:rPr b="1" lang="en-US" sz="1600">
                <a:solidFill>
                  <a:srgbClr val="007020"/>
                </a:solidFill>
                <a:latin typeface="Consolas"/>
                <a:ea typeface="Consolas"/>
                <a:cs typeface="Consolas"/>
                <a:sym typeface="Consolas"/>
              </a:rPr>
              <a:t>return</a:t>
            </a:r>
            <a:r>
              <a:rPr lang="en-US" sz="1600">
                <a:latin typeface="Consolas"/>
                <a:ea typeface="Consolas"/>
                <a:cs typeface="Consolas"/>
                <a:sym typeface="Consolas"/>
              </a:rPr>
              <a:t> </a:t>
            </a:r>
            <a:r>
              <a:rPr lang="en-US" sz="1600">
                <a:solidFill>
                  <a:srgbClr val="4070A0"/>
                </a:solidFill>
                <a:latin typeface="Consolas"/>
                <a:ea typeface="Consolas"/>
                <a:cs typeface="Consolas"/>
                <a:sym typeface="Consolas"/>
              </a:rPr>
              <a:t>"&lt;h1&gt;Hello, world&lt;/h1&gt;"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grpSp>
        <p:nvGrpSpPr>
          <p:cNvPr id="1062" name="Google Shape;1062;p46"/>
          <p:cNvGrpSpPr/>
          <p:nvPr/>
        </p:nvGrpSpPr>
        <p:grpSpPr>
          <a:xfrm>
            <a:off x="7551925" y="2567239"/>
            <a:ext cx="4290038" cy="1880374"/>
            <a:chOff x="7551925" y="2567239"/>
            <a:chExt cx="4290038" cy="1880374"/>
          </a:xfrm>
        </p:grpSpPr>
        <p:sp>
          <p:nvSpPr>
            <p:cNvPr id="1063" name="Google Shape;1063;p46"/>
            <p:cNvSpPr/>
            <p:nvPr/>
          </p:nvSpPr>
          <p:spPr>
            <a:xfrm>
              <a:off x="7551925" y="2567239"/>
              <a:ext cx="4290038" cy="1880374"/>
            </a:xfrm>
            <a:prstGeom prst="roundRect">
              <a:avLst>
                <a:gd fmla="val 2963"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064" name="Google Shape;1064;p46"/>
            <p:cNvSpPr txBox="1"/>
            <p:nvPr/>
          </p:nvSpPr>
          <p:spPr>
            <a:xfrm>
              <a:off x="7551925" y="2645665"/>
              <a:ext cx="4290038" cy="1723522"/>
            </a:xfrm>
            <a:prstGeom prst="rect">
              <a:avLst/>
            </a:prstGeom>
            <a:noFill/>
            <a:ln>
              <a:noFill/>
            </a:ln>
          </p:spPr>
          <p:txBody>
            <a:bodyPr anchorCtr="0" anchor="t" bIns="91425" lIns="182850" spcFirstLastPara="1" rIns="91425" wrap="square" tIns="91425">
              <a:spAutoFit/>
            </a:bodyPr>
            <a:lstStyle/>
            <a:p>
              <a:pPr indent="0" lvl="0" marL="0" marR="0" rtl="0" algn="l">
                <a:spcBef>
                  <a:spcPts val="0"/>
                </a:spcBef>
                <a:spcAft>
                  <a:spcPts val="0"/>
                </a:spcAft>
                <a:buNone/>
              </a:pPr>
              <a:r>
                <a:rPr lang="en-US" sz="2000" u="sng">
                  <a:solidFill>
                    <a:schemeClr val="dk1"/>
                  </a:solidFill>
                  <a:latin typeface="Quattrocento Sans"/>
                  <a:ea typeface="Quattrocento Sans"/>
                  <a:cs typeface="Quattrocento Sans"/>
                  <a:sym typeface="Quattrocento Sans"/>
                  <a:hlinkClick r:id="rId3"/>
                </a:rPr>
                <a:t>www.contoso.com</a:t>
              </a:r>
              <a:r>
                <a:rPr lang="en-US" sz="2000">
                  <a:solidFill>
                    <a:schemeClr val="dk1"/>
                  </a:solidFill>
                  <a:latin typeface="Quattrocento Sans"/>
                  <a:ea typeface="Quattrocento Sans"/>
                  <a:cs typeface="Quattrocento Sans"/>
                  <a:sym typeface="Quattrocento Sans"/>
                </a:rPr>
                <a:t>, agora têm as  seguintes URLs</a:t>
              </a:r>
              <a:endParaRPr/>
            </a:p>
            <a:p>
              <a:pPr indent="-342834" lvl="1" marL="79993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Quattrocento Sans"/>
                  <a:ea typeface="Quattrocento Sans"/>
                  <a:cs typeface="Quattrocento Sans"/>
                  <a:sym typeface="Quattrocento Sans"/>
                </a:rPr>
                <a:t>www.contoso.com</a:t>
              </a:r>
              <a:endParaRPr/>
            </a:p>
            <a:p>
              <a:pPr indent="-342834" lvl="1" marL="79993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Quattrocento Sans"/>
                  <a:ea typeface="Quattrocento Sans"/>
                  <a:cs typeface="Quattrocento Sans"/>
                  <a:sym typeface="Quattrocento Sans"/>
                </a:rPr>
                <a:t>www.contoso.com/about</a:t>
              </a:r>
              <a:endParaRPr/>
            </a:p>
            <a:p>
              <a:pPr indent="-342834" lvl="1" marL="79993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Quattrocento Sans"/>
                  <a:ea typeface="Quattrocento Sans"/>
                  <a:cs typeface="Quattrocento Sans"/>
                  <a:sym typeface="Quattrocento Sans"/>
                </a:rPr>
                <a:t>www.contoso.com/contact</a:t>
              </a:r>
              <a:endParaRPr/>
            </a:p>
          </p:txBody>
        </p:sp>
      </p:grpSp>
      <p:sp>
        <p:nvSpPr>
          <p:cNvPr id="1065" name="Google Shape;1065;p46"/>
          <p:cNvSpPr/>
          <p:nvPr/>
        </p:nvSpPr>
        <p:spPr>
          <a:xfrm>
            <a:off x="6096000" y="2837069"/>
            <a:ext cx="1513160" cy="1183862"/>
          </a:xfrm>
          <a:prstGeom prst="rightArrow">
            <a:avLst>
              <a:gd fmla="val 50000" name="adj1"/>
              <a:gd fmla="val 50000" name="adj2"/>
            </a:avLst>
          </a:prstGeom>
          <a:gradFill>
            <a:gsLst>
              <a:gs pos="0">
                <a:srgbClr val="EFF8FF">
                  <a:alpha val="0"/>
                </a:srgbClr>
              </a:gs>
              <a:gs pos="83000">
                <a:schemeClr val="accent2"/>
              </a:gs>
              <a:gs pos="100000">
                <a:schemeClr val="accent2"/>
              </a:gs>
            </a:gsLst>
            <a:lin ang="0" scaled="0"/>
          </a:gra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066" name="Google Shape;1066;p46"/>
          <p:cNvSpPr/>
          <p:nvPr/>
        </p:nvSpPr>
        <p:spPr>
          <a:xfrm>
            <a:off x="843520" y="1112383"/>
            <a:ext cx="5542763" cy="5172304"/>
          </a:xfrm>
          <a:prstGeom prst="roundRect">
            <a:avLst>
              <a:gd fmla="val 2963"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067" name="Google Shape;1067;p46"/>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Rotas em Flask</a:t>
            </a:r>
            <a:endParaRPr/>
          </a:p>
        </p:txBody>
      </p:sp>
      <p:sp>
        <p:nvSpPr>
          <p:cNvPr id="1068" name="Google Shape;1068;p46"/>
          <p:cNvSpPr txBox="1"/>
          <p:nvPr>
            <p:ph idx="4294967295" type="body"/>
          </p:nvPr>
        </p:nvSpPr>
        <p:spPr>
          <a:xfrm>
            <a:off x="843525" y="1118750"/>
            <a:ext cx="6089700" cy="5362500"/>
          </a:xfrm>
          <a:prstGeom prst="rect">
            <a:avLst/>
          </a:prstGeom>
          <a:noFill/>
          <a:ln>
            <a:noFill/>
          </a:ln>
        </p:spPr>
        <p:txBody>
          <a:bodyPr anchorCtr="0" anchor="t" bIns="91425" lIns="146300" spcFirstLastPara="1" rIns="146300" wrap="square" tIns="91425">
            <a:spAutoFit/>
          </a:bodyPr>
          <a:lstStyle/>
          <a:p>
            <a:pPr indent="0" lvl="1" marL="228556" rtl="0" algn="l">
              <a:lnSpc>
                <a:spcPct val="90000"/>
              </a:lnSpc>
              <a:spcBef>
                <a:spcPts val="0"/>
              </a:spcBef>
              <a:spcAft>
                <a:spcPts val="0"/>
              </a:spcAft>
              <a:buClr>
                <a:schemeClr val="dk1"/>
              </a:buClr>
              <a:buSzPts val="1440"/>
              <a:buNone/>
            </a:pPr>
            <a:r>
              <a:rPr lang="en-US" sz="1600">
                <a:solidFill>
                  <a:schemeClr val="dk1"/>
                </a:solidFill>
                <a:latin typeface="Consolas"/>
                <a:ea typeface="Consolas"/>
                <a:cs typeface="Consolas"/>
                <a:sym typeface="Consolas"/>
              </a:rPr>
              <a:t>from flask import Flask</a:t>
            </a:r>
            <a:endParaRPr/>
          </a:p>
          <a:p>
            <a:pPr indent="0" lvl="1" marL="228556" rtl="0" algn="l">
              <a:lnSpc>
                <a:spcPct val="90000"/>
              </a:lnSpc>
              <a:spcBef>
                <a:spcPts val="320"/>
              </a:spcBef>
              <a:spcAft>
                <a:spcPts val="0"/>
              </a:spcAft>
              <a:buClr>
                <a:schemeClr val="dk1"/>
              </a:buClr>
              <a:buSzPts val="1440"/>
              <a:buNone/>
            </a:pPr>
            <a:r>
              <a:t/>
            </a:r>
            <a:endParaRPr sz="1600">
              <a:solidFill>
                <a:schemeClr val="lt1"/>
              </a:solidFill>
              <a:latin typeface="Consolas"/>
              <a:ea typeface="Consolas"/>
              <a:cs typeface="Consolas"/>
              <a:sym typeface="Consolas"/>
            </a:endParaRPr>
          </a:p>
          <a:p>
            <a:pPr indent="0" lvl="1" marL="228556" rtl="0" algn="l">
              <a:lnSpc>
                <a:spcPct val="90000"/>
              </a:lnSpc>
              <a:spcBef>
                <a:spcPts val="320"/>
              </a:spcBef>
              <a:spcAft>
                <a:spcPts val="0"/>
              </a:spcAft>
              <a:buClr>
                <a:schemeClr val="dk1"/>
              </a:buClr>
              <a:buSzPts val="1440"/>
              <a:buNone/>
            </a:pPr>
            <a:r>
              <a:rPr lang="en-US" sz="1600">
                <a:solidFill>
                  <a:schemeClr val="dk1"/>
                </a:solidFill>
                <a:latin typeface="Consolas"/>
                <a:ea typeface="Consolas"/>
                <a:cs typeface="Consolas"/>
                <a:sym typeface="Consolas"/>
              </a:rPr>
              <a:t>app = Flask(</a:t>
            </a:r>
            <a:r>
              <a:rPr lang="en-US" sz="1600">
                <a:solidFill>
                  <a:srgbClr val="19177C"/>
                </a:solidFill>
                <a:latin typeface="Consolas"/>
                <a:ea typeface="Consolas"/>
                <a:cs typeface="Consolas"/>
                <a:sym typeface="Consolas"/>
              </a:rPr>
              <a:t>__name__</a:t>
            </a:r>
            <a:r>
              <a:rPr lang="en-US" sz="1600">
                <a:solidFill>
                  <a:schemeClr val="dk1"/>
                </a:solidFill>
                <a:latin typeface="Consolas"/>
                <a:ea typeface="Consolas"/>
                <a:cs typeface="Consolas"/>
                <a:sym typeface="Consolas"/>
              </a:rPr>
              <a:t>)</a:t>
            </a:r>
            <a:endParaRPr/>
          </a:p>
          <a:p>
            <a:pPr indent="0" lvl="1" marL="228556" rtl="0" algn="l">
              <a:lnSpc>
                <a:spcPct val="90000"/>
              </a:lnSpc>
              <a:spcBef>
                <a:spcPts val="320"/>
              </a:spcBef>
              <a:spcAft>
                <a:spcPts val="0"/>
              </a:spcAft>
              <a:buClr>
                <a:schemeClr val="dk1"/>
              </a:buClr>
              <a:buSzPts val="1440"/>
              <a:buNone/>
            </a:pPr>
            <a:r>
              <a:t/>
            </a:r>
            <a:endParaRPr sz="1600">
              <a:latin typeface="Consolas"/>
              <a:ea typeface="Consolas"/>
              <a:cs typeface="Consolas"/>
              <a:sym typeface="Consolas"/>
            </a:endParaRPr>
          </a:p>
          <a:p>
            <a:pPr indent="0" lvl="1" marL="228556" rtl="0" algn="l">
              <a:lnSpc>
                <a:spcPct val="90000"/>
              </a:lnSpc>
              <a:spcBef>
                <a:spcPts val="320"/>
              </a:spcBef>
              <a:spcAft>
                <a:spcPts val="0"/>
              </a:spcAft>
              <a:buClr>
                <a:srgbClr val="60A0B0"/>
              </a:buClr>
              <a:buSzPts val="1440"/>
              <a:buNone/>
            </a:pPr>
            <a:r>
              <a:rPr i="1" lang="en-US" sz="1600">
                <a:solidFill>
                  <a:srgbClr val="60A0B0"/>
                </a:solidFill>
                <a:latin typeface="Consolas"/>
                <a:ea typeface="Consolas"/>
                <a:cs typeface="Consolas"/>
                <a:sym typeface="Consolas"/>
              </a:rPr>
              <a:t># Define a route for the app's home page</a:t>
            </a:r>
            <a:endParaRPr/>
          </a:p>
          <a:p>
            <a:pPr indent="0" lvl="1" marL="228556" rtl="0" algn="l">
              <a:lnSpc>
                <a:spcPct val="90000"/>
              </a:lnSpc>
              <a:spcBef>
                <a:spcPts val="320"/>
              </a:spcBef>
              <a:spcAft>
                <a:spcPts val="0"/>
              </a:spcAft>
              <a:buClr>
                <a:srgbClr val="7D9029"/>
              </a:buClr>
              <a:buSzPts val="1440"/>
              <a:buNone/>
            </a:pPr>
            <a:r>
              <a:rPr lang="en-US" sz="1600">
                <a:solidFill>
                  <a:srgbClr val="7D9029"/>
                </a:solidFill>
                <a:latin typeface="Consolas"/>
                <a:ea typeface="Consolas"/>
                <a:cs typeface="Consolas"/>
                <a:sym typeface="Consolas"/>
              </a:rPr>
              <a:t>@app.route</a:t>
            </a:r>
            <a:r>
              <a:rPr lang="en-US" sz="1600">
                <a:solidFill>
                  <a:schemeClr val="dk1"/>
                </a:solidFill>
                <a:latin typeface="Consolas"/>
                <a:ea typeface="Consolas"/>
                <a:cs typeface="Consolas"/>
                <a:sym typeface="Consolas"/>
              </a:rPr>
              <a:t>(</a:t>
            </a:r>
            <a:r>
              <a:rPr lang="en-US" sz="1600">
                <a:solidFill>
                  <a:srgbClr val="4070A0"/>
                </a:solidFill>
                <a:latin typeface="Consolas"/>
                <a:ea typeface="Consolas"/>
                <a:cs typeface="Consolas"/>
                <a:sym typeface="Consolas"/>
              </a:rPr>
              <a:t>"/"</a:t>
            </a:r>
            <a:r>
              <a:rPr lang="en-US" sz="1600">
                <a:solidFill>
                  <a:schemeClr val="dk1"/>
                </a:solidFill>
                <a:latin typeface="Consolas"/>
                <a:ea typeface="Consolas"/>
                <a:cs typeface="Consolas"/>
                <a:sym typeface="Consolas"/>
              </a:rPr>
              <a:t>)</a:t>
            </a:r>
            <a:endParaRPr/>
          </a:p>
          <a:p>
            <a:pPr indent="0" lvl="1" marL="228556" rtl="0" algn="l">
              <a:lnSpc>
                <a:spcPct val="90000"/>
              </a:lnSpc>
              <a:spcBef>
                <a:spcPts val="320"/>
              </a:spcBef>
              <a:spcAft>
                <a:spcPts val="0"/>
              </a:spcAft>
              <a:buClr>
                <a:schemeClr val="dk1"/>
              </a:buClr>
              <a:buSzPts val="1440"/>
              <a:buNone/>
            </a:pPr>
            <a:r>
              <a:rPr b="1" lang="en-US" sz="1600">
                <a:solidFill>
                  <a:schemeClr val="dk1"/>
                </a:solidFill>
                <a:latin typeface="Consolas"/>
                <a:ea typeface="Consolas"/>
                <a:cs typeface="Consolas"/>
                <a:sym typeface="Consolas"/>
              </a:rPr>
              <a:t>def</a:t>
            </a:r>
            <a:r>
              <a:rPr lang="en-US" sz="1600">
                <a:solidFill>
                  <a:schemeClr val="dk1"/>
                </a:solidFill>
                <a:latin typeface="Consolas"/>
                <a:ea typeface="Consolas"/>
                <a:cs typeface="Consolas"/>
                <a:sym typeface="Consolas"/>
              </a:rPr>
              <a:t> index():</a:t>
            </a:r>
            <a:endParaRPr/>
          </a:p>
          <a:p>
            <a:pPr indent="0" lvl="1" marL="228556" rtl="0" algn="l">
              <a:lnSpc>
                <a:spcPct val="90000"/>
              </a:lnSpc>
              <a:spcBef>
                <a:spcPts val="320"/>
              </a:spcBef>
              <a:spcAft>
                <a:spcPts val="0"/>
              </a:spcAft>
              <a:buClr>
                <a:schemeClr val="dk1"/>
              </a:buClr>
              <a:buSzPts val="1440"/>
              <a:buNone/>
            </a:pPr>
            <a:r>
              <a:rPr lang="en-US" sz="1600">
                <a:latin typeface="Consolas"/>
                <a:ea typeface="Consolas"/>
                <a:cs typeface="Consolas"/>
                <a:sym typeface="Consolas"/>
              </a:rPr>
              <a:t>    </a:t>
            </a:r>
            <a:r>
              <a:rPr b="1" lang="en-US" sz="1600">
                <a:solidFill>
                  <a:srgbClr val="007020"/>
                </a:solidFill>
                <a:latin typeface="Consolas"/>
                <a:ea typeface="Consolas"/>
                <a:cs typeface="Consolas"/>
                <a:sym typeface="Consolas"/>
              </a:rPr>
              <a:t>return</a:t>
            </a:r>
            <a:r>
              <a:rPr lang="en-US" sz="1600">
                <a:latin typeface="Consolas"/>
                <a:ea typeface="Consolas"/>
                <a:cs typeface="Consolas"/>
                <a:sym typeface="Consolas"/>
              </a:rPr>
              <a:t> </a:t>
            </a:r>
            <a:r>
              <a:rPr lang="en-US" sz="1600">
                <a:solidFill>
                  <a:srgbClr val="4070A0"/>
                </a:solidFill>
                <a:latin typeface="Consolas"/>
                <a:ea typeface="Consolas"/>
                <a:cs typeface="Consolas"/>
                <a:sym typeface="Consolas"/>
              </a:rPr>
              <a:t>"&lt;h1&gt;This is the home page&lt;/h1&gt;"</a:t>
            </a:r>
            <a:endParaRPr/>
          </a:p>
          <a:p>
            <a:pPr indent="0" lvl="1" marL="228556" rtl="0" algn="l">
              <a:lnSpc>
                <a:spcPct val="90000"/>
              </a:lnSpc>
              <a:spcBef>
                <a:spcPts val="320"/>
              </a:spcBef>
              <a:spcAft>
                <a:spcPts val="0"/>
              </a:spcAft>
              <a:buClr>
                <a:schemeClr val="dk1"/>
              </a:buClr>
              <a:buSzPts val="1440"/>
              <a:buNone/>
            </a:pPr>
            <a:r>
              <a:t/>
            </a:r>
            <a:endParaRPr sz="1600">
              <a:solidFill>
                <a:srgbClr val="4070A0"/>
              </a:solidFill>
              <a:latin typeface="Consolas"/>
              <a:ea typeface="Consolas"/>
              <a:cs typeface="Consolas"/>
              <a:sym typeface="Consolas"/>
            </a:endParaRPr>
          </a:p>
          <a:p>
            <a:pPr indent="0" lvl="1" marL="228556" rtl="0" algn="l">
              <a:lnSpc>
                <a:spcPct val="90000"/>
              </a:lnSpc>
              <a:spcBef>
                <a:spcPts val="320"/>
              </a:spcBef>
              <a:spcAft>
                <a:spcPts val="0"/>
              </a:spcAft>
              <a:buClr>
                <a:srgbClr val="60A0B0"/>
              </a:buClr>
              <a:buSzPts val="1440"/>
              <a:buNone/>
            </a:pPr>
            <a:r>
              <a:rPr i="1" lang="en-US" sz="1600">
                <a:solidFill>
                  <a:srgbClr val="60A0B0"/>
                </a:solidFill>
                <a:latin typeface="Consolas"/>
                <a:ea typeface="Consolas"/>
                <a:cs typeface="Consolas"/>
                <a:sym typeface="Consolas"/>
              </a:rPr>
              <a:t># Define a route for the app's About page</a:t>
            </a:r>
            <a:endParaRPr/>
          </a:p>
          <a:p>
            <a:pPr indent="0" lvl="1" marL="228556" rtl="0" algn="l">
              <a:lnSpc>
                <a:spcPct val="90000"/>
              </a:lnSpc>
              <a:spcBef>
                <a:spcPts val="320"/>
              </a:spcBef>
              <a:spcAft>
                <a:spcPts val="0"/>
              </a:spcAft>
              <a:buClr>
                <a:srgbClr val="7D9029"/>
              </a:buClr>
              <a:buSzPts val="1440"/>
              <a:buNone/>
            </a:pPr>
            <a:r>
              <a:rPr lang="en-US" sz="1600">
                <a:solidFill>
                  <a:srgbClr val="7D9029"/>
                </a:solidFill>
                <a:latin typeface="Consolas"/>
                <a:ea typeface="Consolas"/>
                <a:cs typeface="Consolas"/>
                <a:sym typeface="Consolas"/>
              </a:rPr>
              <a:t>@app.route</a:t>
            </a:r>
            <a:r>
              <a:rPr lang="en-US" sz="1600">
                <a:solidFill>
                  <a:schemeClr val="dk1"/>
                </a:solidFill>
                <a:latin typeface="Consolas"/>
                <a:ea typeface="Consolas"/>
                <a:cs typeface="Consolas"/>
                <a:sym typeface="Consolas"/>
              </a:rPr>
              <a:t>(</a:t>
            </a:r>
            <a:r>
              <a:rPr lang="en-US" sz="1600">
                <a:solidFill>
                  <a:srgbClr val="4070A0"/>
                </a:solidFill>
                <a:latin typeface="Consolas"/>
                <a:ea typeface="Consolas"/>
                <a:cs typeface="Consolas"/>
                <a:sym typeface="Consolas"/>
              </a:rPr>
              <a:t>"/about"</a:t>
            </a:r>
            <a:r>
              <a:rPr lang="en-US" sz="1600">
                <a:solidFill>
                  <a:schemeClr val="dk1"/>
                </a:solidFill>
                <a:latin typeface="Consolas"/>
                <a:ea typeface="Consolas"/>
                <a:cs typeface="Consolas"/>
                <a:sym typeface="Consolas"/>
              </a:rPr>
              <a:t>)</a:t>
            </a:r>
            <a:endParaRPr/>
          </a:p>
          <a:p>
            <a:pPr indent="0" lvl="1" marL="228556" rtl="0" algn="l">
              <a:lnSpc>
                <a:spcPct val="90000"/>
              </a:lnSpc>
              <a:spcBef>
                <a:spcPts val="320"/>
              </a:spcBef>
              <a:spcAft>
                <a:spcPts val="0"/>
              </a:spcAft>
              <a:buClr>
                <a:srgbClr val="007020"/>
              </a:buClr>
              <a:buSzPts val="1440"/>
              <a:buNone/>
            </a:pPr>
            <a:r>
              <a:rPr b="1" lang="en-US" sz="1600">
                <a:solidFill>
                  <a:srgbClr val="007020"/>
                </a:solidFill>
                <a:latin typeface="Consolas"/>
                <a:ea typeface="Consolas"/>
                <a:cs typeface="Consolas"/>
                <a:sym typeface="Consolas"/>
              </a:rPr>
              <a:t>def</a:t>
            </a:r>
            <a:r>
              <a:rPr lang="en-US" sz="1600">
                <a:solidFill>
                  <a:srgbClr val="4070A0"/>
                </a:solidFill>
                <a:latin typeface="Consolas"/>
                <a:ea typeface="Consolas"/>
                <a:cs typeface="Consolas"/>
                <a:sym typeface="Consolas"/>
              </a:rPr>
              <a:t> </a:t>
            </a:r>
            <a:r>
              <a:rPr lang="en-US" sz="1600">
                <a:solidFill>
                  <a:schemeClr val="dk1"/>
                </a:solidFill>
                <a:latin typeface="Consolas"/>
                <a:ea typeface="Consolas"/>
                <a:cs typeface="Consolas"/>
                <a:sym typeface="Consolas"/>
              </a:rPr>
              <a:t>about():</a:t>
            </a:r>
            <a:endParaRPr/>
          </a:p>
          <a:p>
            <a:pPr indent="0" lvl="1" marL="228556" rtl="0" algn="l">
              <a:lnSpc>
                <a:spcPct val="90000"/>
              </a:lnSpc>
              <a:spcBef>
                <a:spcPts val="320"/>
              </a:spcBef>
              <a:spcAft>
                <a:spcPts val="0"/>
              </a:spcAft>
              <a:buClr>
                <a:srgbClr val="4070A0"/>
              </a:buClr>
              <a:buSzPts val="1440"/>
              <a:buNone/>
            </a:pPr>
            <a:r>
              <a:rPr lang="en-US" sz="1600">
                <a:solidFill>
                  <a:srgbClr val="4070A0"/>
                </a:solidFill>
                <a:latin typeface="Consolas"/>
                <a:ea typeface="Consolas"/>
                <a:cs typeface="Consolas"/>
                <a:sym typeface="Consolas"/>
              </a:rPr>
              <a:t>    </a:t>
            </a:r>
            <a:r>
              <a:rPr b="1" lang="en-US" sz="1600">
                <a:solidFill>
                  <a:srgbClr val="007020"/>
                </a:solidFill>
                <a:latin typeface="Consolas"/>
                <a:ea typeface="Consolas"/>
                <a:cs typeface="Consolas"/>
                <a:sym typeface="Consolas"/>
              </a:rPr>
              <a:t>return</a:t>
            </a:r>
            <a:r>
              <a:rPr lang="en-US" sz="1600">
                <a:solidFill>
                  <a:srgbClr val="4070A0"/>
                </a:solidFill>
                <a:latin typeface="Consolas"/>
                <a:ea typeface="Consolas"/>
                <a:cs typeface="Consolas"/>
                <a:sym typeface="Consolas"/>
              </a:rPr>
              <a:t> "&lt;h1&gt;This is the About page&lt;/h1&gt;"</a:t>
            </a:r>
            <a:endParaRPr/>
          </a:p>
          <a:p>
            <a:pPr indent="0" lvl="1" marL="228556" rtl="0" algn="l">
              <a:lnSpc>
                <a:spcPct val="90000"/>
              </a:lnSpc>
              <a:spcBef>
                <a:spcPts val="320"/>
              </a:spcBef>
              <a:spcAft>
                <a:spcPts val="0"/>
              </a:spcAft>
              <a:buClr>
                <a:schemeClr val="dk1"/>
              </a:buClr>
              <a:buSzPts val="1440"/>
              <a:buNone/>
            </a:pPr>
            <a:r>
              <a:t/>
            </a:r>
            <a:endParaRPr sz="1600">
              <a:solidFill>
                <a:srgbClr val="4070A0"/>
              </a:solidFill>
              <a:latin typeface="Consolas"/>
              <a:ea typeface="Consolas"/>
              <a:cs typeface="Consolas"/>
              <a:sym typeface="Consolas"/>
            </a:endParaRPr>
          </a:p>
          <a:p>
            <a:pPr indent="0" lvl="1" marL="228556" rtl="0" algn="l">
              <a:lnSpc>
                <a:spcPct val="90000"/>
              </a:lnSpc>
              <a:spcBef>
                <a:spcPts val="320"/>
              </a:spcBef>
              <a:spcAft>
                <a:spcPts val="0"/>
              </a:spcAft>
              <a:buClr>
                <a:srgbClr val="60A0B0"/>
              </a:buClr>
              <a:buSzPts val="1440"/>
              <a:buNone/>
            </a:pPr>
            <a:r>
              <a:rPr i="1" lang="en-US" sz="1600">
                <a:solidFill>
                  <a:srgbClr val="60A0B0"/>
                </a:solidFill>
                <a:latin typeface="Consolas"/>
                <a:ea typeface="Consolas"/>
                <a:cs typeface="Consolas"/>
                <a:sym typeface="Consolas"/>
              </a:rPr>
              <a:t># Define a route for the app's Contact Us page</a:t>
            </a:r>
            <a:endParaRPr/>
          </a:p>
          <a:p>
            <a:pPr indent="0" lvl="1" marL="228556" rtl="0" algn="l">
              <a:lnSpc>
                <a:spcPct val="90000"/>
              </a:lnSpc>
              <a:spcBef>
                <a:spcPts val="320"/>
              </a:spcBef>
              <a:spcAft>
                <a:spcPts val="0"/>
              </a:spcAft>
              <a:buClr>
                <a:srgbClr val="7D9029"/>
              </a:buClr>
              <a:buSzPts val="1440"/>
              <a:buNone/>
            </a:pPr>
            <a:r>
              <a:rPr lang="en-US" sz="1600">
                <a:solidFill>
                  <a:srgbClr val="7D9029"/>
                </a:solidFill>
                <a:latin typeface="Consolas"/>
                <a:ea typeface="Consolas"/>
                <a:cs typeface="Consolas"/>
                <a:sym typeface="Consolas"/>
              </a:rPr>
              <a:t>@app.route</a:t>
            </a:r>
            <a:r>
              <a:rPr lang="en-US" sz="1600">
                <a:solidFill>
                  <a:schemeClr val="dk1"/>
                </a:solidFill>
                <a:latin typeface="Consolas"/>
                <a:ea typeface="Consolas"/>
                <a:cs typeface="Consolas"/>
                <a:sym typeface="Consolas"/>
              </a:rPr>
              <a:t>(</a:t>
            </a:r>
            <a:r>
              <a:rPr lang="en-US" sz="1600">
                <a:solidFill>
                  <a:srgbClr val="4070A0"/>
                </a:solidFill>
                <a:latin typeface="Consolas"/>
                <a:ea typeface="Consolas"/>
                <a:cs typeface="Consolas"/>
                <a:sym typeface="Consolas"/>
              </a:rPr>
              <a:t>"/contact"</a:t>
            </a:r>
            <a:r>
              <a:rPr lang="en-US" sz="1600">
                <a:solidFill>
                  <a:schemeClr val="dk1"/>
                </a:solidFill>
                <a:latin typeface="Consolas"/>
                <a:ea typeface="Consolas"/>
                <a:cs typeface="Consolas"/>
                <a:sym typeface="Consolas"/>
              </a:rPr>
              <a:t>)</a:t>
            </a:r>
            <a:endParaRPr/>
          </a:p>
          <a:p>
            <a:pPr indent="0" lvl="1" marL="228556" rtl="0" algn="l">
              <a:lnSpc>
                <a:spcPct val="90000"/>
              </a:lnSpc>
              <a:spcBef>
                <a:spcPts val="320"/>
              </a:spcBef>
              <a:spcAft>
                <a:spcPts val="0"/>
              </a:spcAft>
              <a:buClr>
                <a:srgbClr val="007020"/>
              </a:buClr>
              <a:buSzPts val="1440"/>
              <a:buNone/>
            </a:pPr>
            <a:r>
              <a:rPr b="1" lang="en-US" sz="1600">
                <a:solidFill>
                  <a:srgbClr val="007020"/>
                </a:solidFill>
                <a:latin typeface="Consolas"/>
                <a:ea typeface="Consolas"/>
                <a:cs typeface="Consolas"/>
                <a:sym typeface="Consolas"/>
              </a:rPr>
              <a:t>def</a:t>
            </a:r>
            <a:r>
              <a:rPr lang="en-US" sz="1600">
                <a:solidFill>
                  <a:srgbClr val="4070A0"/>
                </a:solidFill>
                <a:latin typeface="Consolas"/>
                <a:ea typeface="Consolas"/>
                <a:cs typeface="Consolas"/>
                <a:sym typeface="Consolas"/>
              </a:rPr>
              <a:t> </a:t>
            </a:r>
            <a:r>
              <a:rPr lang="en-US" sz="1600">
                <a:solidFill>
                  <a:schemeClr val="dk1"/>
                </a:solidFill>
                <a:latin typeface="Consolas"/>
                <a:ea typeface="Consolas"/>
                <a:cs typeface="Consolas"/>
                <a:sym typeface="Consolas"/>
              </a:rPr>
              <a:t>contact():</a:t>
            </a:r>
            <a:endParaRPr/>
          </a:p>
          <a:p>
            <a:pPr indent="0" lvl="1" marL="228556" rtl="0" algn="l">
              <a:lnSpc>
                <a:spcPct val="90000"/>
              </a:lnSpc>
              <a:spcBef>
                <a:spcPts val="320"/>
              </a:spcBef>
              <a:spcAft>
                <a:spcPts val="0"/>
              </a:spcAft>
              <a:buClr>
                <a:srgbClr val="4070A0"/>
              </a:buClr>
              <a:buSzPts val="1440"/>
              <a:buNone/>
            </a:pPr>
            <a:r>
              <a:rPr lang="en-US" sz="1600">
                <a:solidFill>
                  <a:srgbClr val="4070A0"/>
                </a:solidFill>
                <a:latin typeface="Consolas"/>
                <a:ea typeface="Consolas"/>
                <a:cs typeface="Consolas"/>
                <a:sym typeface="Consolas"/>
              </a:rPr>
              <a:t>    </a:t>
            </a:r>
            <a:r>
              <a:rPr b="1" lang="en-US" sz="1600">
                <a:solidFill>
                  <a:srgbClr val="007020"/>
                </a:solidFill>
                <a:latin typeface="Consolas"/>
                <a:ea typeface="Consolas"/>
                <a:cs typeface="Consolas"/>
                <a:sym typeface="Consolas"/>
              </a:rPr>
              <a:t>return</a:t>
            </a:r>
            <a:r>
              <a:rPr lang="en-US" sz="1600">
                <a:solidFill>
                  <a:srgbClr val="4070A0"/>
                </a:solidFill>
                <a:latin typeface="Consolas"/>
                <a:ea typeface="Consolas"/>
                <a:cs typeface="Consolas"/>
                <a:sym typeface="Consolas"/>
              </a:rPr>
              <a:t> "&lt;h1&gt;Contact Us page&lt;/h1&gt;"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sp>
        <p:nvSpPr>
          <p:cNvPr id="1077" name="Google Shape;1077;p47"/>
          <p:cNvSpPr/>
          <p:nvPr/>
        </p:nvSpPr>
        <p:spPr>
          <a:xfrm>
            <a:off x="584982" y="1118760"/>
            <a:ext cx="6970061" cy="5027207"/>
          </a:xfrm>
          <a:prstGeom prst="roundRect">
            <a:avLst>
              <a:gd fmla="val 2963"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078" name="Google Shape;1078;p47"/>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Templates HTML</a:t>
            </a:r>
            <a:endParaRPr/>
          </a:p>
        </p:txBody>
      </p:sp>
      <p:sp>
        <p:nvSpPr>
          <p:cNvPr id="1079" name="Google Shape;1079;p47"/>
          <p:cNvSpPr txBox="1"/>
          <p:nvPr>
            <p:ph idx="4294967295" type="body"/>
          </p:nvPr>
        </p:nvSpPr>
        <p:spPr>
          <a:xfrm>
            <a:off x="584982" y="1118760"/>
            <a:ext cx="7227888" cy="5432425"/>
          </a:xfrm>
          <a:prstGeom prst="rect">
            <a:avLst/>
          </a:prstGeom>
          <a:noFill/>
          <a:ln>
            <a:noFill/>
          </a:ln>
        </p:spPr>
        <p:txBody>
          <a:bodyPr anchorCtr="0" anchor="t" bIns="91425" lIns="146300" spcFirstLastPara="1" rIns="146300" wrap="square" tIns="91425">
            <a:spAutoFit/>
          </a:bodyPr>
          <a:lstStyle/>
          <a:p>
            <a:pPr indent="0" lvl="1" marL="228556" rtl="0" algn="l">
              <a:lnSpc>
                <a:spcPct val="90000"/>
              </a:lnSpc>
              <a:spcBef>
                <a:spcPts val="0"/>
              </a:spcBef>
              <a:spcAft>
                <a:spcPts val="0"/>
              </a:spcAft>
              <a:buClr>
                <a:schemeClr val="dk1"/>
              </a:buClr>
              <a:buSzPts val="1440"/>
              <a:buNone/>
            </a:pPr>
            <a:r>
              <a:rPr lang="en-US" sz="1600">
                <a:solidFill>
                  <a:schemeClr val="dk1"/>
                </a:solidFill>
                <a:latin typeface="Consolas"/>
                <a:ea typeface="Consolas"/>
                <a:cs typeface="Consolas"/>
                <a:sym typeface="Consolas"/>
              </a:rPr>
              <a:t>from flask import Flask, render_template</a:t>
            </a:r>
            <a:endParaRPr/>
          </a:p>
          <a:p>
            <a:pPr indent="0" lvl="1" marL="228556" rtl="0" algn="l">
              <a:lnSpc>
                <a:spcPct val="90000"/>
              </a:lnSpc>
              <a:spcBef>
                <a:spcPts val="320"/>
              </a:spcBef>
              <a:spcAft>
                <a:spcPts val="0"/>
              </a:spcAft>
              <a:buClr>
                <a:schemeClr val="dk1"/>
              </a:buClr>
              <a:buSzPts val="1440"/>
              <a:buNone/>
            </a:pPr>
            <a:r>
              <a:t/>
            </a:r>
            <a:endParaRPr sz="1600">
              <a:solidFill>
                <a:schemeClr val="lt1"/>
              </a:solidFill>
              <a:latin typeface="Consolas"/>
              <a:ea typeface="Consolas"/>
              <a:cs typeface="Consolas"/>
              <a:sym typeface="Consolas"/>
            </a:endParaRPr>
          </a:p>
          <a:p>
            <a:pPr indent="0" lvl="1" marL="228556" rtl="0" algn="l">
              <a:lnSpc>
                <a:spcPct val="90000"/>
              </a:lnSpc>
              <a:spcBef>
                <a:spcPts val="320"/>
              </a:spcBef>
              <a:spcAft>
                <a:spcPts val="0"/>
              </a:spcAft>
              <a:buClr>
                <a:schemeClr val="dk1"/>
              </a:buClr>
              <a:buSzPts val="1440"/>
              <a:buNone/>
            </a:pPr>
            <a:r>
              <a:rPr lang="en-US" sz="1600">
                <a:solidFill>
                  <a:schemeClr val="dk1"/>
                </a:solidFill>
                <a:latin typeface="Consolas"/>
                <a:ea typeface="Consolas"/>
                <a:cs typeface="Consolas"/>
                <a:sym typeface="Consolas"/>
              </a:rPr>
              <a:t>app = Flask(</a:t>
            </a:r>
            <a:r>
              <a:rPr lang="en-US" sz="1600">
                <a:solidFill>
                  <a:srgbClr val="19177C"/>
                </a:solidFill>
                <a:latin typeface="Consolas"/>
                <a:ea typeface="Consolas"/>
                <a:cs typeface="Consolas"/>
                <a:sym typeface="Consolas"/>
              </a:rPr>
              <a:t>__name__</a:t>
            </a:r>
            <a:r>
              <a:rPr lang="en-US" sz="1600">
                <a:solidFill>
                  <a:schemeClr val="dk1"/>
                </a:solidFill>
                <a:latin typeface="Consolas"/>
                <a:ea typeface="Consolas"/>
                <a:cs typeface="Consolas"/>
                <a:sym typeface="Consolas"/>
              </a:rPr>
              <a:t>)</a:t>
            </a:r>
            <a:endParaRPr/>
          </a:p>
          <a:p>
            <a:pPr indent="0" lvl="1" marL="228556" rtl="0" algn="l">
              <a:lnSpc>
                <a:spcPct val="90000"/>
              </a:lnSpc>
              <a:spcBef>
                <a:spcPts val="320"/>
              </a:spcBef>
              <a:spcAft>
                <a:spcPts val="0"/>
              </a:spcAft>
              <a:buClr>
                <a:schemeClr val="dk1"/>
              </a:buClr>
              <a:buSzPts val="1440"/>
              <a:buNone/>
            </a:pPr>
            <a:r>
              <a:t/>
            </a:r>
            <a:endParaRPr sz="1600">
              <a:latin typeface="Consolas"/>
              <a:ea typeface="Consolas"/>
              <a:cs typeface="Consolas"/>
              <a:sym typeface="Consolas"/>
            </a:endParaRPr>
          </a:p>
          <a:p>
            <a:pPr indent="0" lvl="1" marL="228556" rtl="0" algn="l">
              <a:lnSpc>
                <a:spcPct val="90000"/>
              </a:lnSpc>
              <a:spcBef>
                <a:spcPts val="320"/>
              </a:spcBef>
              <a:spcAft>
                <a:spcPts val="0"/>
              </a:spcAft>
              <a:buClr>
                <a:srgbClr val="60A0B0"/>
              </a:buClr>
              <a:buSzPts val="1440"/>
              <a:buNone/>
            </a:pPr>
            <a:r>
              <a:rPr i="1" lang="en-US" sz="1600">
                <a:solidFill>
                  <a:srgbClr val="60A0B0"/>
                </a:solidFill>
                <a:latin typeface="Consolas"/>
                <a:ea typeface="Consolas"/>
                <a:cs typeface="Consolas"/>
                <a:sym typeface="Consolas"/>
              </a:rPr>
              <a:t># Define a route for the app's home page</a:t>
            </a:r>
            <a:endParaRPr/>
          </a:p>
          <a:p>
            <a:pPr indent="0" lvl="1" marL="228556" rtl="0" algn="l">
              <a:lnSpc>
                <a:spcPct val="90000"/>
              </a:lnSpc>
              <a:spcBef>
                <a:spcPts val="320"/>
              </a:spcBef>
              <a:spcAft>
                <a:spcPts val="0"/>
              </a:spcAft>
              <a:buClr>
                <a:srgbClr val="7D9029"/>
              </a:buClr>
              <a:buSzPts val="1440"/>
              <a:buNone/>
            </a:pPr>
            <a:r>
              <a:rPr lang="en-US" sz="1600">
                <a:solidFill>
                  <a:srgbClr val="7D9029"/>
                </a:solidFill>
                <a:latin typeface="Consolas"/>
                <a:ea typeface="Consolas"/>
                <a:cs typeface="Consolas"/>
                <a:sym typeface="Consolas"/>
              </a:rPr>
              <a:t>@app.route</a:t>
            </a:r>
            <a:r>
              <a:rPr lang="en-US" sz="1600">
                <a:solidFill>
                  <a:schemeClr val="dk1"/>
                </a:solidFill>
                <a:latin typeface="Consolas"/>
                <a:ea typeface="Consolas"/>
                <a:cs typeface="Consolas"/>
                <a:sym typeface="Consolas"/>
              </a:rPr>
              <a:t>(</a:t>
            </a:r>
            <a:r>
              <a:rPr lang="en-US" sz="1600">
                <a:solidFill>
                  <a:srgbClr val="4070A0"/>
                </a:solidFill>
                <a:latin typeface="Consolas"/>
                <a:ea typeface="Consolas"/>
                <a:cs typeface="Consolas"/>
                <a:sym typeface="Consolas"/>
              </a:rPr>
              <a:t>"/"</a:t>
            </a:r>
            <a:r>
              <a:rPr lang="en-US" sz="1600">
                <a:solidFill>
                  <a:schemeClr val="dk1"/>
                </a:solidFill>
                <a:latin typeface="Consolas"/>
                <a:ea typeface="Consolas"/>
                <a:cs typeface="Consolas"/>
                <a:sym typeface="Consolas"/>
              </a:rPr>
              <a:t>)</a:t>
            </a:r>
            <a:endParaRPr/>
          </a:p>
          <a:p>
            <a:pPr indent="0" lvl="1" marL="228556" rtl="0" algn="l">
              <a:lnSpc>
                <a:spcPct val="90000"/>
              </a:lnSpc>
              <a:spcBef>
                <a:spcPts val="320"/>
              </a:spcBef>
              <a:spcAft>
                <a:spcPts val="0"/>
              </a:spcAft>
              <a:buClr>
                <a:srgbClr val="007020"/>
              </a:buClr>
              <a:buSzPts val="1440"/>
              <a:buNone/>
            </a:pPr>
            <a:r>
              <a:rPr b="1" lang="en-US" sz="1600">
                <a:solidFill>
                  <a:srgbClr val="007020"/>
                </a:solidFill>
                <a:latin typeface="Consolas"/>
                <a:ea typeface="Consolas"/>
                <a:cs typeface="Consolas"/>
                <a:sym typeface="Consolas"/>
              </a:rPr>
              <a:t>def</a:t>
            </a:r>
            <a:r>
              <a:rPr lang="en-US" sz="1600">
                <a:latin typeface="Consolas"/>
                <a:ea typeface="Consolas"/>
                <a:cs typeface="Consolas"/>
                <a:sym typeface="Consolas"/>
              </a:rPr>
              <a:t> </a:t>
            </a:r>
            <a:r>
              <a:rPr lang="en-US" sz="1600">
                <a:solidFill>
                  <a:schemeClr val="dk1"/>
                </a:solidFill>
                <a:latin typeface="Consolas"/>
                <a:ea typeface="Consolas"/>
                <a:cs typeface="Consolas"/>
                <a:sym typeface="Consolas"/>
              </a:rPr>
              <a:t>index():</a:t>
            </a:r>
            <a:endParaRPr/>
          </a:p>
          <a:p>
            <a:pPr indent="0" lvl="1" marL="228556" rtl="0" algn="l">
              <a:lnSpc>
                <a:spcPct val="90000"/>
              </a:lnSpc>
              <a:spcBef>
                <a:spcPts val="320"/>
              </a:spcBef>
              <a:spcAft>
                <a:spcPts val="0"/>
              </a:spcAft>
              <a:buClr>
                <a:schemeClr val="dk1"/>
              </a:buClr>
              <a:buSzPts val="1440"/>
              <a:buNone/>
            </a:pPr>
            <a:r>
              <a:rPr lang="en-US" sz="1600">
                <a:latin typeface="Consolas"/>
                <a:ea typeface="Consolas"/>
                <a:cs typeface="Consolas"/>
                <a:sym typeface="Consolas"/>
              </a:rPr>
              <a:t>    </a:t>
            </a:r>
            <a:r>
              <a:rPr b="1" lang="en-US" sz="1600">
                <a:solidFill>
                  <a:srgbClr val="007020"/>
                </a:solidFill>
                <a:latin typeface="Consolas"/>
                <a:ea typeface="Consolas"/>
                <a:cs typeface="Consolas"/>
                <a:sym typeface="Consolas"/>
              </a:rPr>
              <a:t>return</a:t>
            </a:r>
            <a:r>
              <a:rPr lang="en-US" sz="1600">
                <a:latin typeface="Consolas"/>
                <a:ea typeface="Consolas"/>
                <a:cs typeface="Consolas"/>
                <a:sym typeface="Consolas"/>
              </a:rPr>
              <a:t> </a:t>
            </a:r>
            <a:r>
              <a:rPr lang="en-US" sz="1600">
                <a:solidFill>
                  <a:schemeClr val="dk1"/>
                </a:solidFill>
                <a:latin typeface="Consolas"/>
                <a:ea typeface="Consolas"/>
                <a:cs typeface="Consolas"/>
                <a:sym typeface="Consolas"/>
              </a:rPr>
              <a:t>render_template(</a:t>
            </a:r>
            <a:r>
              <a:rPr lang="en-US" sz="1600">
                <a:solidFill>
                  <a:srgbClr val="4070A0"/>
                </a:solidFill>
                <a:latin typeface="Consolas"/>
                <a:ea typeface="Consolas"/>
                <a:cs typeface="Consolas"/>
                <a:sym typeface="Consolas"/>
              </a:rPr>
              <a:t>"This is the home page"</a:t>
            </a:r>
            <a:r>
              <a:rPr lang="en-US" sz="1600">
                <a:solidFill>
                  <a:schemeClr val="dk1"/>
                </a:solidFill>
                <a:latin typeface="Consolas"/>
                <a:ea typeface="Consolas"/>
                <a:cs typeface="Consolas"/>
                <a:sym typeface="Consolas"/>
              </a:rPr>
              <a:t>)</a:t>
            </a:r>
            <a:endParaRPr/>
          </a:p>
          <a:p>
            <a:pPr indent="0" lvl="1" marL="228556" rtl="0" algn="l">
              <a:lnSpc>
                <a:spcPct val="90000"/>
              </a:lnSpc>
              <a:spcBef>
                <a:spcPts val="320"/>
              </a:spcBef>
              <a:spcAft>
                <a:spcPts val="0"/>
              </a:spcAft>
              <a:buClr>
                <a:schemeClr val="dk1"/>
              </a:buClr>
              <a:buSzPts val="1440"/>
              <a:buNone/>
            </a:pPr>
            <a:r>
              <a:t/>
            </a:r>
            <a:endParaRPr sz="1600">
              <a:solidFill>
                <a:srgbClr val="4070A0"/>
              </a:solidFill>
              <a:latin typeface="Consolas"/>
              <a:ea typeface="Consolas"/>
              <a:cs typeface="Consolas"/>
              <a:sym typeface="Consolas"/>
            </a:endParaRPr>
          </a:p>
          <a:p>
            <a:pPr indent="0" lvl="1" marL="228556" rtl="0" algn="l">
              <a:lnSpc>
                <a:spcPct val="90000"/>
              </a:lnSpc>
              <a:spcBef>
                <a:spcPts val="320"/>
              </a:spcBef>
              <a:spcAft>
                <a:spcPts val="0"/>
              </a:spcAft>
              <a:buClr>
                <a:srgbClr val="60A0B0"/>
              </a:buClr>
              <a:buSzPts val="1440"/>
              <a:buNone/>
            </a:pPr>
            <a:r>
              <a:rPr i="1" lang="en-US" sz="1600">
                <a:solidFill>
                  <a:srgbClr val="60A0B0"/>
                </a:solidFill>
                <a:latin typeface="Consolas"/>
                <a:ea typeface="Consolas"/>
                <a:cs typeface="Consolas"/>
                <a:sym typeface="Consolas"/>
              </a:rPr>
              <a:t># Define a route for the app's About page</a:t>
            </a:r>
            <a:endParaRPr/>
          </a:p>
          <a:p>
            <a:pPr indent="0" lvl="1" marL="228556" rtl="0" algn="l">
              <a:lnSpc>
                <a:spcPct val="90000"/>
              </a:lnSpc>
              <a:spcBef>
                <a:spcPts val="320"/>
              </a:spcBef>
              <a:spcAft>
                <a:spcPts val="0"/>
              </a:spcAft>
              <a:buClr>
                <a:srgbClr val="7D9029"/>
              </a:buClr>
              <a:buSzPts val="1440"/>
              <a:buNone/>
            </a:pPr>
            <a:r>
              <a:rPr lang="en-US" sz="1600">
                <a:solidFill>
                  <a:srgbClr val="7D9029"/>
                </a:solidFill>
                <a:latin typeface="Consolas"/>
                <a:ea typeface="Consolas"/>
                <a:cs typeface="Consolas"/>
                <a:sym typeface="Consolas"/>
              </a:rPr>
              <a:t>@app.route</a:t>
            </a:r>
            <a:r>
              <a:rPr lang="en-US" sz="1600">
                <a:solidFill>
                  <a:schemeClr val="dk1"/>
                </a:solidFill>
                <a:latin typeface="Consolas"/>
                <a:ea typeface="Consolas"/>
                <a:cs typeface="Consolas"/>
                <a:sym typeface="Consolas"/>
              </a:rPr>
              <a:t>(</a:t>
            </a:r>
            <a:r>
              <a:rPr lang="en-US" sz="1600">
                <a:solidFill>
                  <a:srgbClr val="4070A0"/>
                </a:solidFill>
                <a:latin typeface="Consolas"/>
                <a:ea typeface="Consolas"/>
                <a:cs typeface="Consolas"/>
                <a:sym typeface="Consolas"/>
              </a:rPr>
              <a:t>"/about"</a:t>
            </a:r>
            <a:r>
              <a:rPr lang="en-US" sz="1600">
                <a:solidFill>
                  <a:schemeClr val="dk1"/>
                </a:solidFill>
                <a:latin typeface="Consolas"/>
                <a:ea typeface="Consolas"/>
                <a:cs typeface="Consolas"/>
                <a:sym typeface="Consolas"/>
              </a:rPr>
              <a:t>)</a:t>
            </a:r>
            <a:endParaRPr/>
          </a:p>
          <a:p>
            <a:pPr indent="0" lvl="1" marL="228556" rtl="0" algn="l">
              <a:lnSpc>
                <a:spcPct val="90000"/>
              </a:lnSpc>
              <a:spcBef>
                <a:spcPts val="320"/>
              </a:spcBef>
              <a:spcAft>
                <a:spcPts val="0"/>
              </a:spcAft>
              <a:buClr>
                <a:srgbClr val="007020"/>
              </a:buClr>
              <a:buSzPts val="1440"/>
              <a:buNone/>
            </a:pPr>
            <a:r>
              <a:rPr b="1" lang="en-US" sz="1600">
                <a:solidFill>
                  <a:srgbClr val="007020"/>
                </a:solidFill>
                <a:latin typeface="Consolas"/>
                <a:ea typeface="Consolas"/>
                <a:cs typeface="Consolas"/>
                <a:sym typeface="Consolas"/>
              </a:rPr>
              <a:t>def</a:t>
            </a:r>
            <a:r>
              <a:rPr lang="en-US" sz="1600">
                <a:solidFill>
                  <a:srgbClr val="4070A0"/>
                </a:solidFill>
                <a:latin typeface="Consolas"/>
                <a:ea typeface="Consolas"/>
                <a:cs typeface="Consolas"/>
                <a:sym typeface="Consolas"/>
              </a:rPr>
              <a:t> </a:t>
            </a:r>
            <a:r>
              <a:rPr lang="en-US" sz="1600">
                <a:solidFill>
                  <a:schemeClr val="dk1"/>
                </a:solidFill>
                <a:latin typeface="Consolas"/>
                <a:ea typeface="Consolas"/>
                <a:cs typeface="Consolas"/>
                <a:sym typeface="Consolas"/>
              </a:rPr>
              <a:t>about():</a:t>
            </a:r>
            <a:endParaRPr/>
          </a:p>
          <a:p>
            <a:pPr indent="0" lvl="1" marL="228556" rtl="0" algn="l">
              <a:lnSpc>
                <a:spcPct val="90000"/>
              </a:lnSpc>
              <a:spcBef>
                <a:spcPts val="320"/>
              </a:spcBef>
              <a:spcAft>
                <a:spcPts val="0"/>
              </a:spcAft>
              <a:buClr>
                <a:srgbClr val="4070A0"/>
              </a:buClr>
              <a:buSzPts val="1440"/>
              <a:buNone/>
            </a:pPr>
            <a:r>
              <a:rPr lang="en-US" sz="1600">
                <a:solidFill>
                  <a:srgbClr val="4070A0"/>
                </a:solidFill>
                <a:latin typeface="Consolas"/>
                <a:ea typeface="Consolas"/>
                <a:cs typeface="Consolas"/>
                <a:sym typeface="Consolas"/>
              </a:rPr>
              <a:t>    </a:t>
            </a:r>
            <a:r>
              <a:rPr b="1" lang="en-US" sz="1600">
                <a:solidFill>
                  <a:srgbClr val="007020"/>
                </a:solidFill>
                <a:latin typeface="Consolas"/>
                <a:ea typeface="Consolas"/>
                <a:cs typeface="Consolas"/>
                <a:sym typeface="Consolas"/>
              </a:rPr>
              <a:t>return</a:t>
            </a:r>
            <a:r>
              <a:rPr lang="en-US" sz="1600">
                <a:solidFill>
                  <a:srgbClr val="4070A0"/>
                </a:solidFill>
                <a:latin typeface="Consolas"/>
                <a:ea typeface="Consolas"/>
                <a:cs typeface="Consolas"/>
                <a:sym typeface="Consolas"/>
              </a:rPr>
              <a:t> </a:t>
            </a:r>
            <a:r>
              <a:rPr lang="en-US" sz="1600">
                <a:solidFill>
                  <a:schemeClr val="dk1"/>
                </a:solidFill>
                <a:latin typeface="Consolas"/>
                <a:ea typeface="Consolas"/>
                <a:cs typeface="Consolas"/>
                <a:sym typeface="Consolas"/>
              </a:rPr>
              <a:t>render_template(</a:t>
            </a:r>
            <a:r>
              <a:rPr lang="en-US" sz="1600">
                <a:solidFill>
                  <a:srgbClr val="4070A0"/>
                </a:solidFill>
                <a:latin typeface="Consolas"/>
                <a:ea typeface="Consolas"/>
                <a:cs typeface="Consolas"/>
                <a:sym typeface="Consolas"/>
              </a:rPr>
              <a:t>"This is the About page"</a:t>
            </a:r>
            <a:r>
              <a:rPr lang="en-US" sz="1600">
                <a:solidFill>
                  <a:schemeClr val="dk1"/>
                </a:solidFill>
                <a:latin typeface="Consolas"/>
                <a:ea typeface="Consolas"/>
                <a:cs typeface="Consolas"/>
                <a:sym typeface="Consolas"/>
              </a:rPr>
              <a:t>)</a:t>
            </a:r>
            <a:endParaRPr/>
          </a:p>
          <a:p>
            <a:pPr indent="0" lvl="1" marL="228556" rtl="0" algn="l">
              <a:lnSpc>
                <a:spcPct val="90000"/>
              </a:lnSpc>
              <a:spcBef>
                <a:spcPts val="320"/>
              </a:spcBef>
              <a:spcAft>
                <a:spcPts val="0"/>
              </a:spcAft>
              <a:buClr>
                <a:schemeClr val="dk1"/>
              </a:buClr>
              <a:buSzPts val="1440"/>
              <a:buNone/>
            </a:pPr>
            <a:r>
              <a:t/>
            </a:r>
            <a:endParaRPr sz="1600">
              <a:solidFill>
                <a:srgbClr val="4070A0"/>
              </a:solidFill>
              <a:latin typeface="Consolas"/>
              <a:ea typeface="Consolas"/>
              <a:cs typeface="Consolas"/>
              <a:sym typeface="Consolas"/>
            </a:endParaRPr>
          </a:p>
          <a:p>
            <a:pPr indent="0" lvl="1" marL="228556" rtl="0" algn="l">
              <a:lnSpc>
                <a:spcPct val="90000"/>
              </a:lnSpc>
              <a:spcBef>
                <a:spcPts val="320"/>
              </a:spcBef>
              <a:spcAft>
                <a:spcPts val="0"/>
              </a:spcAft>
              <a:buClr>
                <a:srgbClr val="60A0B0"/>
              </a:buClr>
              <a:buSzPts val="1440"/>
              <a:buNone/>
            </a:pPr>
            <a:r>
              <a:rPr i="1" lang="en-US" sz="1600">
                <a:solidFill>
                  <a:srgbClr val="60A0B0"/>
                </a:solidFill>
                <a:latin typeface="Consolas"/>
                <a:ea typeface="Consolas"/>
                <a:cs typeface="Consolas"/>
                <a:sym typeface="Consolas"/>
              </a:rPr>
              <a:t># Define a route for the app's Contact Us page</a:t>
            </a:r>
            <a:endParaRPr/>
          </a:p>
          <a:p>
            <a:pPr indent="0" lvl="1" marL="228556" rtl="0" algn="l">
              <a:lnSpc>
                <a:spcPct val="90000"/>
              </a:lnSpc>
              <a:spcBef>
                <a:spcPts val="320"/>
              </a:spcBef>
              <a:spcAft>
                <a:spcPts val="0"/>
              </a:spcAft>
              <a:buClr>
                <a:srgbClr val="7D9029"/>
              </a:buClr>
              <a:buSzPts val="1440"/>
              <a:buNone/>
            </a:pPr>
            <a:r>
              <a:rPr lang="en-US" sz="1600">
                <a:solidFill>
                  <a:srgbClr val="7D9029"/>
                </a:solidFill>
                <a:latin typeface="Consolas"/>
                <a:ea typeface="Consolas"/>
                <a:cs typeface="Consolas"/>
                <a:sym typeface="Consolas"/>
              </a:rPr>
              <a:t>@app.route</a:t>
            </a:r>
            <a:r>
              <a:rPr lang="en-US" sz="1600">
                <a:solidFill>
                  <a:schemeClr val="dk1"/>
                </a:solidFill>
                <a:latin typeface="Consolas"/>
                <a:ea typeface="Consolas"/>
                <a:cs typeface="Consolas"/>
                <a:sym typeface="Consolas"/>
              </a:rPr>
              <a:t>(</a:t>
            </a:r>
            <a:r>
              <a:rPr lang="en-US" sz="1600">
                <a:solidFill>
                  <a:srgbClr val="4070A0"/>
                </a:solidFill>
                <a:latin typeface="Consolas"/>
                <a:ea typeface="Consolas"/>
                <a:cs typeface="Consolas"/>
                <a:sym typeface="Consolas"/>
              </a:rPr>
              <a:t>"/contact"</a:t>
            </a:r>
            <a:r>
              <a:rPr lang="en-US" sz="1600">
                <a:solidFill>
                  <a:schemeClr val="dk1"/>
                </a:solidFill>
                <a:latin typeface="Consolas"/>
                <a:ea typeface="Consolas"/>
                <a:cs typeface="Consolas"/>
                <a:sym typeface="Consolas"/>
              </a:rPr>
              <a:t>)</a:t>
            </a:r>
            <a:endParaRPr/>
          </a:p>
          <a:p>
            <a:pPr indent="0" lvl="1" marL="228556" rtl="0" algn="l">
              <a:lnSpc>
                <a:spcPct val="90000"/>
              </a:lnSpc>
              <a:spcBef>
                <a:spcPts val="320"/>
              </a:spcBef>
              <a:spcAft>
                <a:spcPts val="0"/>
              </a:spcAft>
              <a:buClr>
                <a:srgbClr val="007020"/>
              </a:buClr>
              <a:buSzPts val="1440"/>
              <a:buNone/>
            </a:pPr>
            <a:r>
              <a:rPr b="1" lang="en-US" sz="1600">
                <a:solidFill>
                  <a:srgbClr val="007020"/>
                </a:solidFill>
                <a:latin typeface="Consolas"/>
                <a:ea typeface="Consolas"/>
                <a:cs typeface="Consolas"/>
                <a:sym typeface="Consolas"/>
              </a:rPr>
              <a:t>def</a:t>
            </a:r>
            <a:r>
              <a:rPr lang="en-US" sz="1600">
                <a:solidFill>
                  <a:srgbClr val="4070A0"/>
                </a:solidFill>
                <a:latin typeface="Consolas"/>
                <a:ea typeface="Consolas"/>
                <a:cs typeface="Consolas"/>
                <a:sym typeface="Consolas"/>
              </a:rPr>
              <a:t> </a:t>
            </a:r>
            <a:r>
              <a:rPr lang="en-US" sz="1600">
                <a:solidFill>
                  <a:schemeClr val="dk1"/>
                </a:solidFill>
                <a:latin typeface="Consolas"/>
                <a:ea typeface="Consolas"/>
                <a:cs typeface="Consolas"/>
                <a:sym typeface="Consolas"/>
              </a:rPr>
              <a:t>contact():</a:t>
            </a:r>
            <a:endParaRPr/>
          </a:p>
          <a:p>
            <a:pPr indent="0" lvl="1" marL="228556" rtl="0" algn="l">
              <a:lnSpc>
                <a:spcPct val="90000"/>
              </a:lnSpc>
              <a:spcBef>
                <a:spcPts val="320"/>
              </a:spcBef>
              <a:spcAft>
                <a:spcPts val="0"/>
              </a:spcAft>
              <a:buClr>
                <a:srgbClr val="4070A0"/>
              </a:buClr>
              <a:buSzPts val="1440"/>
              <a:buNone/>
            </a:pPr>
            <a:r>
              <a:rPr lang="en-US" sz="1600">
                <a:solidFill>
                  <a:srgbClr val="4070A0"/>
                </a:solidFill>
                <a:latin typeface="Consolas"/>
                <a:ea typeface="Consolas"/>
                <a:cs typeface="Consolas"/>
                <a:sym typeface="Consolas"/>
              </a:rPr>
              <a:t>    </a:t>
            </a:r>
            <a:r>
              <a:rPr b="1" lang="en-US" sz="1600">
                <a:solidFill>
                  <a:srgbClr val="007020"/>
                </a:solidFill>
                <a:latin typeface="Consolas"/>
                <a:ea typeface="Consolas"/>
                <a:cs typeface="Consolas"/>
                <a:sym typeface="Consolas"/>
              </a:rPr>
              <a:t>return</a:t>
            </a:r>
            <a:r>
              <a:rPr lang="en-US" sz="1600">
                <a:solidFill>
                  <a:srgbClr val="4070A0"/>
                </a:solidFill>
                <a:latin typeface="Consolas"/>
                <a:ea typeface="Consolas"/>
                <a:cs typeface="Consolas"/>
                <a:sym typeface="Consolas"/>
              </a:rPr>
              <a:t> </a:t>
            </a:r>
            <a:r>
              <a:rPr lang="en-US" sz="1600">
                <a:solidFill>
                  <a:schemeClr val="dk1"/>
                </a:solidFill>
                <a:latin typeface="Consolas"/>
                <a:ea typeface="Consolas"/>
                <a:cs typeface="Consolas"/>
                <a:sym typeface="Consolas"/>
              </a:rPr>
              <a:t>render_template(</a:t>
            </a:r>
            <a:r>
              <a:rPr lang="en-US" sz="1600">
                <a:solidFill>
                  <a:srgbClr val="4070A0"/>
                </a:solidFill>
                <a:latin typeface="Consolas"/>
                <a:ea typeface="Consolas"/>
                <a:cs typeface="Consolas"/>
                <a:sym typeface="Consolas"/>
              </a:rPr>
              <a:t>"This is the Contact Us page"</a:t>
            </a:r>
            <a:r>
              <a:rPr lang="en-US" sz="1600">
                <a:solidFill>
                  <a:schemeClr val="dk1"/>
                </a:solidFill>
                <a:latin typeface="Consolas"/>
                <a:ea typeface="Consolas"/>
                <a:cs typeface="Consolas"/>
                <a:sym typeface="Consolas"/>
              </a:rPr>
              <a:t>)</a:t>
            </a:r>
            <a:endParaRPr/>
          </a:p>
        </p:txBody>
      </p:sp>
      <p:grpSp>
        <p:nvGrpSpPr>
          <p:cNvPr id="1080" name="Google Shape;1080;p47"/>
          <p:cNvGrpSpPr/>
          <p:nvPr/>
        </p:nvGrpSpPr>
        <p:grpSpPr>
          <a:xfrm>
            <a:off x="8453741" y="1118760"/>
            <a:ext cx="2743446" cy="1439366"/>
            <a:chOff x="8153937" y="2958700"/>
            <a:chExt cx="2743446" cy="1439366"/>
          </a:xfrm>
        </p:grpSpPr>
        <p:sp>
          <p:nvSpPr>
            <p:cNvPr id="1081" name="Google Shape;1081;p47"/>
            <p:cNvSpPr/>
            <p:nvPr/>
          </p:nvSpPr>
          <p:spPr>
            <a:xfrm>
              <a:off x="8153937" y="2958700"/>
              <a:ext cx="2743446" cy="1439366"/>
            </a:xfrm>
            <a:prstGeom prst="roundRect">
              <a:avLst>
                <a:gd fmla="val 2963"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082" name="Google Shape;1082;p47"/>
            <p:cNvSpPr txBox="1"/>
            <p:nvPr/>
          </p:nvSpPr>
          <p:spPr>
            <a:xfrm>
              <a:off x="8153937" y="2958700"/>
              <a:ext cx="2743446" cy="1439366"/>
            </a:xfrm>
            <a:prstGeom prst="rect">
              <a:avLst/>
            </a:prstGeom>
            <a:noFill/>
            <a:ln>
              <a:noFill/>
            </a:ln>
          </p:spPr>
          <p:txBody>
            <a:bodyPr anchorCtr="0" anchor="t" bIns="91425" lIns="182850" spcFirstLastPara="1" rIns="91425" wrap="square" tIns="91425">
              <a:spAutoFit/>
            </a:bodyPr>
            <a:lstStyle/>
            <a:p>
              <a:pPr indent="0" lvl="0" marL="0" marR="0" rtl="0" algn="l">
                <a:spcBef>
                  <a:spcPts val="0"/>
                </a:spcBef>
                <a:spcAft>
                  <a:spcPts val="0"/>
                </a:spcAft>
                <a:buNone/>
              </a:pPr>
              <a:r>
                <a:rPr lang="en-US" sz="2000">
                  <a:solidFill>
                    <a:schemeClr val="dk1"/>
                  </a:solidFill>
                  <a:latin typeface="Quattrocento Sans"/>
                  <a:ea typeface="Quattrocento Sans"/>
                  <a:cs typeface="Quattrocento Sans"/>
                  <a:sym typeface="Quattrocento Sans"/>
                </a:rPr>
                <a:t>Três exemplos:</a:t>
              </a:r>
              <a:endParaRPr/>
            </a:p>
            <a:p>
              <a:pPr indent="-342834" lvl="1" marL="79993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Quattrocento Sans"/>
                  <a:ea typeface="Quattrocento Sans"/>
                  <a:cs typeface="Quattrocento Sans"/>
                  <a:sym typeface="Quattrocento Sans"/>
                </a:rPr>
                <a:t>index.html</a:t>
              </a:r>
              <a:endParaRPr/>
            </a:p>
            <a:p>
              <a:pPr indent="-342834" lvl="1" marL="79993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Quattrocento Sans"/>
                  <a:ea typeface="Quattrocento Sans"/>
                  <a:cs typeface="Quattrocento Sans"/>
                  <a:sym typeface="Quattrocento Sans"/>
                </a:rPr>
                <a:t>about.html</a:t>
              </a:r>
              <a:endParaRPr/>
            </a:p>
            <a:p>
              <a:pPr indent="-342834" lvl="1" marL="799930" marR="0" rtl="0" algn="l">
                <a:spcBef>
                  <a:spcPts val="0"/>
                </a:spcBef>
                <a:spcAft>
                  <a:spcPts val="0"/>
                </a:spcAft>
                <a:buClr>
                  <a:schemeClr val="dk1"/>
                </a:buClr>
                <a:buSzPts val="2000"/>
                <a:buFont typeface="Arial"/>
                <a:buChar char="•"/>
              </a:pPr>
              <a:r>
                <a:rPr b="0" i="0" lang="en-US" sz="2000" u="none" cap="none" strike="noStrike">
                  <a:solidFill>
                    <a:schemeClr val="dk1"/>
                  </a:solidFill>
                  <a:latin typeface="Quattrocento Sans"/>
                  <a:ea typeface="Quattrocento Sans"/>
                  <a:cs typeface="Quattrocento Sans"/>
                  <a:sym typeface="Quattrocento Sans"/>
                </a:rPr>
                <a:t>contact.html</a:t>
              </a: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48"/>
          <p:cNvSpPr/>
          <p:nvPr/>
        </p:nvSpPr>
        <p:spPr>
          <a:xfrm>
            <a:off x="359695" y="916882"/>
            <a:ext cx="8824061" cy="5328175"/>
          </a:xfrm>
          <a:prstGeom prst="roundRect">
            <a:avLst>
              <a:gd fmla="val 4579"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092" name="Google Shape;1092;p48"/>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3600"/>
              <a:buFont typeface="Quattrocento Sans"/>
              <a:buNone/>
            </a:pPr>
            <a:r>
              <a:rPr lang="en-US" sz="3600"/>
              <a:t>Templates + Variáveis</a:t>
            </a:r>
            <a:endParaRPr/>
          </a:p>
        </p:txBody>
      </p:sp>
      <p:sp>
        <p:nvSpPr>
          <p:cNvPr id="1093" name="Google Shape;1093;p48"/>
          <p:cNvSpPr txBox="1"/>
          <p:nvPr>
            <p:ph idx="4294967295" type="body"/>
          </p:nvPr>
        </p:nvSpPr>
        <p:spPr>
          <a:xfrm>
            <a:off x="359695" y="1021976"/>
            <a:ext cx="9009592" cy="5223081"/>
          </a:xfrm>
          <a:prstGeom prst="rect">
            <a:avLst/>
          </a:prstGeom>
          <a:noFill/>
          <a:ln>
            <a:noFill/>
          </a:ln>
        </p:spPr>
        <p:txBody>
          <a:bodyPr anchorCtr="0" anchor="t" bIns="91425" lIns="146300" spcFirstLastPara="1" rIns="146300" wrap="square" tIns="91425">
            <a:spAutoFit/>
          </a:bodyPr>
          <a:lstStyle/>
          <a:p>
            <a:pPr indent="0" lvl="1" marL="228556" rtl="0" algn="l">
              <a:lnSpc>
                <a:spcPct val="90000"/>
              </a:lnSpc>
              <a:spcBef>
                <a:spcPts val="0"/>
              </a:spcBef>
              <a:spcAft>
                <a:spcPts val="0"/>
              </a:spcAft>
              <a:buClr>
                <a:schemeClr val="dk1"/>
              </a:buClr>
              <a:buSzPts val="1440"/>
              <a:buNone/>
            </a:pPr>
            <a:r>
              <a:rPr lang="en-US" sz="1600">
                <a:solidFill>
                  <a:schemeClr val="dk1"/>
                </a:solidFill>
                <a:latin typeface="Consolas"/>
                <a:ea typeface="Consolas"/>
                <a:cs typeface="Consolas"/>
                <a:sym typeface="Consolas"/>
              </a:rPr>
              <a:t>from flask import Flask, render_template</a:t>
            </a:r>
            <a:endParaRPr/>
          </a:p>
          <a:p>
            <a:pPr indent="0" lvl="1" marL="228556" rtl="0" algn="l">
              <a:lnSpc>
                <a:spcPct val="90000"/>
              </a:lnSpc>
              <a:spcBef>
                <a:spcPts val="320"/>
              </a:spcBef>
              <a:spcAft>
                <a:spcPts val="0"/>
              </a:spcAft>
              <a:buClr>
                <a:schemeClr val="dk1"/>
              </a:buClr>
              <a:buSzPts val="1440"/>
              <a:buNone/>
            </a:pPr>
            <a:r>
              <a:t/>
            </a:r>
            <a:endParaRPr sz="1600">
              <a:solidFill>
                <a:schemeClr val="lt1"/>
              </a:solidFill>
              <a:latin typeface="Consolas"/>
              <a:ea typeface="Consolas"/>
              <a:cs typeface="Consolas"/>
              <a:sym typeface="Consolas"/>
            </a:endParaRPr>
          </a:p>
          <a:p>
            <a:pPr indent="0" lvl="1" marL="228556" rtl="0" algn="l">
              <a:lnSpc>
                <a:spcPct val="90000"/>
              </a:lnSpc>
              <a:spcBef>
                <a:spcPts val="320"/>
              </a:spcBef>
              <a:spcAft>
                <a:spcPts val="0"/>
              </a:spcAft>
              <a:buClr>
                <a:schemeClr val="dk1"/>
              </a:buClr>
              <a:buSzPts val="1440"/>
              <a:buNone/>
            </a:pPr>
            <a:r>
              <a:rPr lang="en-US" sz="1600">
                <a:solidFill>
                  <a:schemeClr val="dk1"/>
                </a:solidFill>
                <a:latin typeface="Consolas"/>
                <a:ea typeface="Consolas"/>
                <a:cs typeface="Consolas"/>
                <a:sym typeface="Consolas"/>
              </a:rPr>
              <a:t>app = Flask(</a:t>
            </a:r>
            <a:r>
              <a:rPr lang="en-US" sz="1600">
                <a:solidFill>
                  <a:srgbClr val="19177C"/>
                </a:solidFill>
                <a:latin typeface="Consolas"/>
                <a:ea typeface="Consolas"/>
                <a:cs typeface="Consolas"/>
                <a:sym typeface="Consolas"/>
              </a:rPr>
              <a:t>__name__</a:t>
            </a:r>
            <a:r>
              <a:rPr lang="en-US" sz="1600">
                <a:solidFill>
                  <a:schemeClr val="dk1"/>
                </a:solidFill>
                <a:latin typeface="Consolas"/>
                <a:ea typeface="Consolas"/>
                <a:cs typeface="Consolas"/>
                <a:sym typeface="Consolas"/>
              </a:rPr>
              <a:t>)</a:t>
            </a:r>
            <a:endParaRPr/>
          </a:p>
          <a:p>
            <a:pPr indent="0" lvl="1" marL="228556" rtl="0" algn="l">
              <a:lnSpc>
                <a:spcPct val="90000"/>
              </a:lnSpc>
              <a:spcBef>
                <a:spcPts val="320"/>
              </a:spcBef>
              <a:spcAft>
                <a:spcPts val="0"/>
              </a:spcAft>
              <a:buClr>
                <a:schemeClr val="dk1"/>
              </a:buClr>
              <a:buSzPts val="1440"/>
              <a:buNone/>
            </a:pPr>
            <a:r>
              <a:t/>
            </a:r>
            <a:endParaRPr sz="1600">
              <a:latin typeface="Consolas"/>
              <a:ea typeface="Consolas"/>
              <a:cs typeface="Consolas"/>
              <a:sym typeface="Consolas"/>
            </a:endParaRPr>
          </a:p>
          <a:p>
            <a:pPr indent="0" lvl="1" marL="228556" rtl="0" algn="l">
              <a:lnSpc>
                <a:spcPct val="90000"/>
              </a:lnSpc>
              <a:spcBef>
                <a:spcPts val="320"/>
              </a:spcBef>
              <a:spcAft>
                <a:spcPts val="0"/>
              </a:spcAft>
              <a:buClr>
                <a:srgbClr val="60A0B0"/>
              </a:buClr>
              <a:buSzPts val="1440"/>
              <a:buNone/>
            </a:pPr>
            <a:r>
              <a:rPr i="1" lang="en-US" sz="1600">
                <a:solidFill>
                  <a:srgbClr val="60A0B0"/>
                </a:solidFill>
                <a:latin typeface="Consolas"/>
                <a:ea typeface="Consolas"/>
                <a:cs typeface="Consolas"/>
                <a:sym typeface="Consolas"/>
              </a:rPr>
              <a:t># Define a route for the app's home page</a:t>
            </a:r>
            <a:endParaRPr/>
          </a:p>
          <a:p>
            <a:pPr indent="0" lvl="1" marL="228556" rtl="0" algn="l">
              <a:lnSpc>
                <a:spcPct val="90000"/>
              </a:lnSpc>
              <a:spcBef>
                <a:spcPts val="320"/>
              </a:spcBef>
              <a:spcAft>
                <a:spcPts val="0"/>
              </a:spcAft>
              <a:buClr>
                <a:srgbClr val="7D9029"/>
              </a:buClr>
              <a:buSzPts val="1440"/>
              <a:buNone/>
            </a:pPr>
            <a:r>
              <a:rPr lang="en-US" sz="1600">
                <a:solidFill>
                  <a:srgbClr val="7D9029"/>
                </a:solidFill>
                <a:latin typeface="Consolas"/>
                <a:ea typeface="Consolas"/>
                <a:cs typeface="Consolas"/>
                <a:sym typeface="Consolas"/>
              </a:rPr>
              <a:t>@app.route</a:t>
            </a:r>
            <a:r>
              <a:rPr lang="en-US" sz="1600">
                <a:solidFill>
                  <a:schemeClr val="dk1"/>
                </a:solidFill>
                <a:latin typeface="Consolas"/>
                <a:ea typeface="Consolas"/>
                <a:cs typeface="Consolas"/>
                <a:sym typeface="Consolas"/>
              </a:rPr>
              <a:t>(</a:t>
            </a:r>
            <a:r>
              <a:rPr lang="en-US" sz="1600">
                <a:solidFill>
                  <a:srgbClr val="4070A0"/>
                </a:solidFill>
                <a:latin typeface="Consolas"/>
                <a:ea typeface="Consolas"/>
                <a:cs typeface="Consolas"/>
                <a:sym typeface="Consolas"/>
              </a:rPr>
              <a:t>"/"</a:t>
            </a:r>
            <a:r>
              <a:rPr lang="en-US" sz="1600">
                <a:solidFill>
                  <a:schemeClr val="dk1"/>
                </a:solidFill>
                <a:latin typeface="Consolas"/>
                <a:ea typeface="Consolas"/>
                <a:cs typeface="Consolas"/>
                <a:sym typeface="Consolas"/>
              </a:rPr>
              <a:t>)</a:t>
            </a:r>
            <a:endParaRPr/>
          </a:p>
          <a:p>
            <a:pPr indent="0" lvl="1" marL="228556" rtl="0" algn="l">
              <a:lnSpc>
                <a:spcPct val="90000"/>
              </a:lnSpc>
              <a:spcBef>
                <a:spcPts val="320"/>
              </a:spcBef>
              <a:spcAft>
                <a:spcPts val="0"/>
              </a:spcAft>
              <a:buClr>
                <a:srgbClr val="007020"/>
              </a:buClr>
              <a:buSzPts val="1440"/>
              <a:buNone/>
            </a:pPr>
            <a:r>
              <a:rPr b="1" lang="en-US" sz="1600">
                <a:solidFill>
                  <a:srgbClr val="007020"/>
                </a:solidFill>
                <a:latin typeface="Consolas"/>
                <a:ea typeface="Consolas"/>
                <a:cs typeface="Consolas"/>
                <a:sym typeface="Consolas"/>
              </a:rPr>
              <a:t>def</a:t>
            </a:r>
            <a:r>
              <a:rPr lang="en-US" sz="1600">
                <a:latin typeface="Consolas"/>
                <a:ea typeface="Consolas"/>
                <a:cs typeface="Consolas"/>
                <a:sym typeface="Consolas"/>
              </a:rPr>
              <a:t> </a:t>
            </a:r>
            <a:r>
              <a:rPr lang="en-US" sz="1600">
                <a:solidFill>
                  <a:schemeClr val="dk1"/>
                </a:solidFill>
                <a:latin typeface="Consolas"/>
                <a:ea typeface="Consolas"/>
                <a:cs typeface="Consolas"/>
                <a:sym typeface="Consolas"/>
              </a:rPr>
              <a:t>index():</a:t>
            </a:r>
            <a:endParaRPr/>
          </a:p>
          <a:p>
            <a:pPr indent="0" lvl="1" marL="228556" rtl="0" algn="l">
              <a:lnSpc>
                <a:spcPct val="90000"/>
              </a:lnSpc>
              <a:spcBef>
                <a:spcPts val="320"/>
              </a:spcBef>
              <a:spcAft>
                <a:spcPts val="0"/>
              </a:spcAft>
              <a:buClr>
                <a:schemeClr val="dk1"/>
              </a:buClr>
              <a:buSzPts val="1440"/>
              <a:buNone/>
            </a:pPr>
            <a:r>
              <a:rPr lang="en-US" sz="1600">
                <a:latin typeface="Consolas"/>
                <a:ea typeface="Consolas"/>
                <a:cs typeface="Consolas"/>
                <a:sym typeface="Consolas"/>
              </a:rPr>
              <a:t>    </a:t>
            </a:r>
            <a:r>
              <a:rPr b="1" lang="en-US" sz="1600">
                <a:solidFill>
                  <a:srgbClr val="007020"/>
                </a:solidFill>
                <a:latin typeface="Consolas"/>
                <a:ea typeface="Consolas"/>
                <a:cs typeface="Consolas"/>
                <a:sym typeface="Consolas"/>
              </a:rPr>
              <a:t>return</a:t>
            </a:r>
            <a:r>
              <a:rPr lang="en-US" sz="1600">
                <a:latin typeface="Consolas"/>
                <a:ea typeface="Consolas"/>
                <a:cs typeface="Consolas"/>
                <a:sym typeface="Consolas"/>
              </a:rPr>
              <a:t> </a:t>
            </a:r>
            <a:r>
              <a:rPr lang="en-US" sz="1600">
                <a:solidFill>
                  <a:schemeClr val="dk1"/>
                </a:solidFill>
                <a:latin typeface="Consolas"/>
                <a:ea typeface="Consolas"/>
                <a:cs typeface="Consolas"/>
                <a:sym typeface="Consolas"/>
              </a:rPr>
              <a:t>render_template(</a:t>
            </a:r>
            <a:r>
              <a:rPr lang="en-US" sz="1600">
                <a:solidFill>
                  <a:srgbClr val="4070A0"/>
                </a:solidFill>
                <a:latin typeface="Consolas"/>
                <a:ea typeface="Consolas"/>
                <a:cs typeface="Consolas"/>
                <a:sym typeface="Consolas"/>
              </a:rPr>
              <a:t>"master.html"</a:t>
            </a:r>
            <a:r>
              <a:rPr lang="en-US" sz="1600">
                <a:solidFill>
                  <a:schemeClr val="dk1"/>
                </a:solidFill>
                <a:latin typeface="Consolas"/>
                <a:ea typeface="Consolas"/>
                <a:cs typeface="Consolas"/>
                <a:sym typeface="Consolas"/>
              </a:rPr>
              <a:t>, message=</a:t>
            </a:r>
            <a:r>
              <a:rPr lang="en-US" sz="1600">
                <a:solidFill>
                  <a:srgbClr val="4070A0"/>
                </a:solidFill>
                <a:latin typeface="Consolas"/>
                <a:ea typeface="Consolas"/>
                <a:cs typeface="Consolas"/>
                <a:sym typeface="Consolas"/>
              </a:rPr>
              <a:t>"This is the home page"</a:t>
            </a:r>
            <a:r>
              <a:rPr lang="en-US" sz="1600">
                <a:solidFill>
                  <a:schemeClr val="dk1"/>
                </a:solidFill>
                <a:latin typeface="Consolas"/>
                <a:ea typeface="Consolas"/>
                <a:cs typeface="Consolas"/>
                <a:sym typeface="Consolas"/>
              </a:rPr>
              <a:t>)</a:t>
            </a:r>
            <a:endParaRPr/>
          </a:p>
          <a:p>
            <a:pPr indent="0" lvl="1" marL="228556" rtl="0" algn="l">
              <a:lnSpc>
                <a:spcPct val="90000"/>
              </a:lnSpc>
              <a:spcBef>
                <a:spcPts val="320"/>
              </a:spcBef>
              <a:spcAft>
                <a:spcPts val="0"/>
              </a:spcAft>
              <a:buClr>
                <a:schemeClr val="dk1"/>
              </a:buClr>
              <a:buSzPts val="1440"/>
              <a:buNone/>
            </a:pPr>
            <a:r>
              <a:t/>
            </a:r>
            <a:endParaRPr sz="1600">
              <a:solidFill>
                <a:srgbClr val="4070A0"/>
              </a:solidFill>
              <a:latin typeface="Consolas"/>
              <a:ea typeface="Consolas"/>
              <a:cs typeface="Consolas"/>
              <a:sym typeface="Consolas"/>
            </a:endParaRPr>
          </a:p>
          <a:p>
            <a:pPr indent="0" lvl="1" marL="228556" rtl="0" algn="l">
              <a:lnSpc>
                <a:spcPct val="90000"/>
              </a:lnSpc>
              <a:spcBef>
                <a:spcPts val="320"/>
              </a:spcBef>
              <a:spcAft>
                <a:spcPts val="0"/>
              </a:spcAft>
              <a:buClr>
                <a:srgbClr val="60A0B0"/>
              </a:buClr>
              <a:buSzPts val="1440"/>
              <a:buNone/>
            </a:pPr>
            <a:r>
              <a:rPr i="1" lang="en-US" sz="1600">
                <a:solidFill>
                  <a:srgbClr val="60A0B0"/>
                </a:solidFill>
                <a:latin typeface="Consolas"/>
                <a:ea typeface="Consolas"/>
                <a:cs typeface="Consolas"/>
                <a:sym typeface="Consolas"/>
              </a:rPr>
              <a:t># Define a route for the app's About page</a:t>
            </a:r>
            <a:endParaRPr/>
          </a:p>
          <a:p>
            <a:pPr indent="0" lvl="1" marL="228556" rtl="0" algn="l">
              <a:lnSpc>
                <a:spcPct val="90000"/>
              </a:lnSpc>
              <a:spcBef>
                <a:spcPts val="320"/>
              </a:spcBef>
              <a:spcAft>
                <a:spcPts val="0"/>
              </a:spcAft>
              <a:buClr>
                <a:srgbClr val="7D9029"/>
              </a:buClr>
              <a:buSzPts val="1440"/>
              <a:buNone/>
            </a:pPr>
            <a:r>
              <a:rPr lang="en-US" sz="1600">
                <a:solidFill>
                  <a:srgbClr val="7D9029"/>
                </a:solidFill>
                <a:latin typeface="Consolas"/>
                <a:ea typeface="Consolas"/>
                <a:cs typeface="Consolas"/>
                <a:sym typeface="Consolas"/>
              </a:rPr>
              <a:t>@app.route</a:t>
            </a:r>
            <a:r>
              <a:rPr lang="en-US" sz="1600">
                <a:solidFill>
                  <a:schemeClr val="dk1"/>
                </a:solidFill>
                <a:latin typeface="Consolas"/>
                <a:ea typeface="Consolas"/>
                <a:cs typeface="Consolas"/>
                <a:sym typeface="Consolas"/>
              </a:rPr>
              <a:t>(</a:t>
            </a:r>
            <a:r>
              <a:rPr lang="en-US" sz="1600">
                <a:solidFill>
                  <a:srgbClr val="4070A0"/>
                </a:solidFill>
                <a:latin typeface="Consolas"/>
                <a:ea typeface="Consolas"/>
                <a:cs typeface="Consolas"/>
                <a:sym typeface="Consolas"/>
              </a:rPr>
              <a:t>"/about"</a:t>
            </a:r>
            <a:r>
              <a:rPr lang="en-US" sz="1600">
                <a:solidFill>
                  <a:schemeClr val="dk1"/>
                </a:solidFill>
                <a:latin typeface="Consolas"/>
                <a:ea typeface="Consolas"/>
                <a:cs typeface="Consolas"/>
                <a:sym typeface="Consolas"/>
              </a:rPr>
              <a:t>)</a:t>
            </a:r>
            <a:endParaRPr/>
          </a:p>
          <a:p>
            <a:pPr indent="0" lvl="1" marL="228556" rtl="0" algn="l">
              <a:lnSpc>
                <a:spcPct val="90000"/>
              </a:lnSpc>
              <a:spcBef>
                <a:spcPts val="320"/>
              </a:spcBef>
              <a:spcAft>
                <a:spcPts val="0"/>
              </a:spcAft>
              <a:buClr>
                <a:srgbClr val="007020"/>
              </a:buClr>
              <a:buSzPts val="1440"/>
              <a:buNone/>
            </a:pPr>
            <a:r>
              <a:rPr b="1" lang="en-US" sz="1600">
                <a:solidFill>
                  <a:srgbClr val="007020"/>
                </a:solidFill>
                <a:latin typeface="Consolas"/>
                <a:ea typeface="Consolas"/>
                <a:cs typeface="Consolas"/>
                <a:sym typeface="Consolas"/>
              </a:rPr>
              <a:t>def</a:t>
            </a:r>
            <a:r>
              <a:rPr lang="en-US" sz="1600">
                <a:solidFill>
                  <a:srgbClr val="4070A0"/>
                </a:solidFill>
                <a:latin typeface="Consolas"/>
                <a:ea typeface="Consolas"/>
                <a:cs typeface="Consolas"/>
                <a:sym typeface="Consolas"/>
              </a:rPr>
              <a:t> </a:t>
            </a:r>
            <a:r>
              <a:rPr lang="en-US" sz="1600">
                <a:solidFill>
                  <a:schemeClr val="dk1"/>
                </a:solidFill>
                <a:latin typeface="Consolas"/>
                <a:ea typeface="Consolas"/>
                <a:cs typeface="Consolas"/>
                <a:sym typeface="Consolas"/>
              </a:rPr>
              <a:t>about():</a:t>
            </a:r>
            <a:endParaRPr/>
          </a:p>
          <a:p>
            <a:pPr indent="0" lvl="1" marL="228556" rtl="0" algn="l">
              <a:lnSpc>
                <a:spcPct val="90000"/>
              </a:lnSpc>
              <a:spcBef>
                <a:spcPts val="320"/>
              </a:spcBef>
              <a:spcAft>
                <a:spcPts val="0"/>
              </a:spcAft>
              <a:buClr>
                <a:srgbClr val="4070A0"/>
              </a:buClr>
              <a:buSzPts val="1440"/>
              <a:buNone/>
            </a:pPr>
            <a:r>
              <a:rPr lang="en-US" sz="1600">
                <a:solidFill>
                  <a:srgbClr val="4070A0"/>
                </a:solidFill>
                <a:latin typeface="Consolas"/>
                <a:ea typeface="Consolas"/>
                <a:cs typeface="Consolas"/>
                <a:sym typeface="Consolas"/>
              </a:rPr>
              <a:t>    </a:t>
            </a:r>
            <a:r>
              <a:rPr b="1" lang="en-US" sz="1600">
                <a:solidFill>
                  <a:srgbClr val="007020"/>
                </a:solidFill>
                <a:latin typeface="Consolas"/>
                <a:ea typeface="Consolas"/>
                <a:cs typeface="Consolas"/>
                <a:sym typeface="Consolas"/>
              </a:rPr>
              <a:t>return</a:t>
            </a:r>
            <a:r>
              <a:rPr lang="en-US" sz="1600">
                <a:solidFill>
                  <a:srgbClr val="4070A0"/>
                </a:solidFill>
                <a:latin typeface="Consolas"/>
                <a:ea typeface="Consolas"/>
                <a:cs typeface="Consolas"/>
                <a:sym typeface="Consolas"/>
              </a:rPr>
              <a:t> </a:t>
            </a:r>
            <a:r>
              <a:rPr lang="en-US" sz="1600">
                <a:solidFill>
                  <a:schemeClr val="dk1"/>
                </a:solidFill>
                <a:latin typeface="Consolas"/>
                <a:ea typeface="Consolas"/>
                <a:cs typeface="Consolas"/>
                <a:sym typeface="Consolas"/>
              </a:rPr>
              <a:t>render_template(</a:t>
            </a:r>
            <a:r>
              <a:rPr lang="en-US" sz="1600">
                <a:solidFill>
                  <a:srgbClr val="4070A0"/>
                </a:solidFill>
                <a:latin typeface="Consolas"/>
                <a:ea typeface="Consolas"/>
                <a:cs typeface="Consolas"/>
                <a:sym typeface="Consolas"/>
              </a:rPr>
              <a:t>"master.html"</a:t>
            </a:r>
            <a:r>
              <a:rPr lang="en-US" sz="1600">
                <a:solidFill>
                  <a:schemeClr val="dk1"/>
                </a:solidFill>
                <a:latin typeface="Consolas"/>
                <a:ea typeface="Consolas"/>
                <a:cs typeface="Consolas"/>
                <a:sym typeface="Consolas"/>
              </a:rPr>
              <a:t>, message=</a:t>
            </a:r>
            <a:r>
              <a:rPr lang="en-US" sz="1600">
                <a:solidFill>
                  <a:srgbClr val="4070A0"/>
                </a:solidFill>
                <a:latin typeface="Consolas"/>
                <a:ea typeface="Consolas"/>
                <a:cs typeface="Consolas"/>
                <a:sym typeface="Consolas"/>
              </a:rPr>
              <a:t>"This is the About page"</a:t>
            </a:r>
            <a:r>
              <a:rPr lang="en-US" sz="1600">
                <a:solidFill>
                  <a:schemeClr val="dk1"/>
                </a:solidFill>
                <a:latin typeface="Consolas"/>
                <a:ea typeface="Consolas"/>
                <a:cs typeface="Consolas"/>
                <a:sym typeface="Consolas"/>
              </a:rPr>
              <a:t>)</a:t>
            </a:r>
            <a:endParaRPr/>
          </a:p>
          <a:p>
            <a:pPr indent="0" lvl="1" marL="228556" rtl="0" algn="l">
              <a:lnSpc>
                <a:spcPct val="90000"/>
              </a:lnSpc>
              <a:spcBef>
                <a:spcPts val="320"/>
              </a:spcBef>
              <a:spcAft>
                <a:spcPts val="0"/>
              </a:spcAft>
              <a:buClr>
                <a:schemeClr val="dk1"/>
              </a:buClr>
              <a:buSzPts val="1440"/>
              <a:buNone/>
            </a:pPr>
            <a:r>
              <a:t/>
            </a:r>
            <a:endParaRPr sz="1600">
              <a:solidFill>
                <a:srgbClr val="4070A0"/>
              </a:solidFill>
              <a:latin typeface="Consolas"/>
              <a:ea typeface="Consolas"/>
              <a:cs typeface="Consolas"/>
              <a:sym typeface="Consolas"/>
            </a:endParaRPr>
          </a:p>
          <a:p>
            <a:pPr indent="0" lvl="1" marL="228556" rtl="0" algn="l">
              <a:lnSpc>
                <a:spcPct val="90000"/>
              </a:lnSpc>
              <a:spcBef>
                <a:spcPts val="320"/>
              </a:spcBef>
              <a:spcAft>
                <a:spcPts val="0"/>
              </a:spcAft>
              <a:buClr>
                <a:srgbClr val="60A0B0"/>
              </a:buClr>
              <a:buSzPts val="1440"/>
              <a:buNone/>
            </a:pPr>
            <a:r>
              <a:rPr i="1" lang="en-US" sz="1600">
                <a:solidFill>
                  <a:srgbClr val="60A0B0"/>
                </a:solidFill>
                <a:latin typeface="Consolas"/>
                <a:ea typeface="Consolas"/>
                <a:cs typeface="Consolas"/>
                <a:sym typeface="Consolas"/>
              </a:rPr>
              <a:t># Define a route for the app's Contact Us page</a:t>
            </a:r>
            <a:endParaRPr/>
          </a:p>
          <a:p>
            <a:pPr indent="0" lvl="1" marL="228556" rtl="0" algn="l">
              <a:lnSpc>
                <a:spcPct val="90000"/>
              </a:lnSpc>
              <a:spcBef>
                <a:spcPts val="320"/>
              </a:spcBef>
              <a:spcAft>
                <a:spcPts val="0"/>
              </a:spcAft>
              <a:buClr>
                <a:srgbClr val="7D9029"/>
              </a:buClr>
              <a:buSzPts val="1440"/>
              <a:buNone/>
            </a:pPr>
            <a:r>
              <a:rPr lang="en-US" sz="1600">
                <a:solidFill>
                  <a:srgbClr val="7D9029"/>
                </a:solidFill>
                <a:latin typeface="Consolas"/>
                <a:ea typeface="Consolas"/>
                <a:cs typeface="Consolas"/>
                <a:sym typeface="Consolas"/>
              </a:rPr>
              <a:t>@app.route</a:t>
            </a:r>
            <a:r>
              <a:rPr lang="en-US" sz="1600">
                <a:solidFill>
                  <a:schemeClr val="dk1"/>
                </a:solidFill>
                <a:latin typeface="Consolas"/>
                <a:ea typeface="Consolas"/>
                <a:cs typeface="Consolas"/>
                <a:sym typeface="Consolas"/>
              </a:rPr>
              <a:t>(</a:t>
            </a:r>
            <a:r>
              <a:rPr lang="en-US" sz="1600">
                <a:solidFill>
                  <a:srgbClr val="4070A0"/>
                </a:solidFill>
                <a:latin typeface="Consolas"/>
                <a:ea typeface="Consolas"/>
                <a:cs typeface="Consolas"/>
                <a:sym typeface="Consolas"/>
              </a:rPr>
              <a:t>"/contact"</a:t>
            </a:r>
            <a:r>
              <a:rPr lang="en-US" sz="1600">
                <a:solidFill>
                  <a:schemeClr val="dk1"/>
                </a:solidFill>
                <a:latin typeface="Consolas"/>
                <a:ea typeface="Consolas"/>
                <a:cs typeface="Consolas"/>
                <a:sym typeface="Consolas"/>
              </a:rPr>
              <a:t>)</a:t>
            </a:r>
            <a:endParaRPr/>
          </a:p>
          <a:p>
            <a:pPr indent="0" lvl="1" marL="228556" rtl="0" algn="l">
              <a:lnSpc>
                <a:spcPct val="90000"/>
              </a:lnSpc>
              <a:spcBef>
                <a:spcPts val="320"/>
              </a:spcBef>
              <a:spcAft>
                <a:spcPts val="0"/>
              </a:spcAft>
              <a:buClr>
                <a:srgbClr val="007020"/>
              </a:buClr>
              <a:buSzPts val="1440"/>
              <a:buNone/>
            </a:pPr>
            <a:r>
              <a:rPr b="1" lang="en-US" sz="1600">
                <a:solidFill>
                  <a:srgbClr val="007020"/>
                </a:solidFill>
                <a:latin typeface="Consolas"/>
                <a:ea typeface="Consolas"/>
                <a:cs typeface="Consolas"/>
                <a:sym typeface="Consolas"/>
              </a:rPr>
              <a:t>def</a:t>
            </a:r>
            <a:r>
              <a:rPr lang="en-US" sz="1600">
                <a:solidFill>
                  <a:srgbClr val="4070A0"/>
                </a:solidFill>
                <a:latin typeface="Consolas"/>
                <a:ea typeface="Consolas"/>
                <a:cs typeface="Consolas"/>
                <a:sym typeface="Consolas"/>
              </a:rPr>
              <a:t> </a:t>
            </a:r>
            <a:r>
              <a:rPr lang="en-US" sz="1600">
                <a:solidFill>
                  <a:schemeClr val="dk1"/>
                </a:solidFill>
                <a:latin typeface="Consolas"/>
                <a:ea typeface="Consolas"/>
                <a:cs typeface="Consolas"/>
                <a:sym typeface="Consolas"/>
              </a:rPr>
              <a:t>contact():</a:t>
            </a:r>
            <a:endParaRPr/>
          </a:p>
          <a:p>
            <a:pPr indent="0" lvl="1" marL="228556" rtl="0" algn="l">
              <a:lnSpc>
                <a:spcPct val="90000"/>
              </a:lnSpc>
              <a:spcBef>
                <a:spcPts val="320"/>
              </a:spcBef>
              <a:spcAft>
                <a:spcPts val="0"/>
              </a:spcAft>
              <a:buClr>
                <a:srgbClr val="4070A0"/>
              </a:buClr>
              <a:buSzPts val="1440"/>
              <a:buNone/>
            </a:pPr>
            <a:r>
              <a:rPr lang="en-US" sz="1600">
                <a:solidFill>
                  <a:srgbClr val="4070A0"/>
                </a:solidFill>
                <a:latin typeface="Consolas"/>
                <a:ea typeface="Consolas"/>
                <a:cs typeface="Consolas"/>
                <a:sym typeface="Consolas"/>
              </a:rPr>
              <a:t>    </a:t>
            </a:r>
            <a:r>
              <a:rPr b="1" lang="en-US" sz="1600">
                <a:solidFill>
                  <a:srgbClr val="007020"/>
                </a:solidFill>
                <a:latin typeface="Consolas"/>
                <a:ea typeface="Consolas"/>
                <a:cs typeface="Consolas"/>
                <a:sym typeface="Consolas"/>
              </a:rPr>
              <a:t>return</a:t>
            </a:r>
            <a:r>
              <a:rPr lang="en-US" sz="1600">
                <a:solidFill>
                  <a:srgbClr val="4070A0"/>
                </a:solidFill>
                <a:latin typeface="Consolas"/>
                <a:ea typeface="Consolas"/>
                <a:cs typeface="Consolas"/>
                <a:sym typeface="Consolas"/>
              </a:rPr>
              <a:t> </a:t>
            </a:r>
            <a:r>
              <a:rPr lang="en-US" sz="1600">
                <a:solidFill>
                  <a:schemeClr val="dk1"/>
                </a:solidFill>
                <a:latin typeface="Consolas"/>
                <a:ea typeface="Consolas"/>
                <a:cs typeface="Consolas"/>
                <a:sym typeface="Consolas"/>
              </a:rPr>
              <a:t>render_template(</a:t>
            </a:r>
            <a:r>
              <a:rPr lang="en-US" sz="1600">
                <a:solidFill>
                  <a:srgbClr val="4070A0"/>
                </a:solidFill>
                <a:latin typeface="Consolas"/>
                <a:ea typeface="Consolas"/>
                <a:cs typeface="Consolas"/>
                <a:sym typeface="Consolas"/>
              </a:rPr>
              <a:t>"master.html"</a:t>
            </a:r>
            <a:r>
              <a:rPr lang="en-US" sz="1600">
                <a:solidFill>
                  <a:schemeClr val="dk1"/>
                </a:solidFill>
                <a:latin typeface="Consolas"/>
                <a:ea typeface="Consolas"/>
                <a:cs typeface="Consolas"/>
                <a:sym typeface="Consolas"/>
              </a:rPr>
              <a:t>, message=</a:t>
            </a:r>
            <a:r>
              <a:rPr lang="en-US" sz="1600">
                <a:solidFill>
                  <a:srgbClr val="4070A0"/>
                </a:solidFill>
                <a:latin typeface="Consolas"/>
                <a:ea typeface="Consolas"/>
                <a:cs typeface="Consolas"/>
                <a:sym typeface="Consolas"/>
              </a:rPr>
              <a:t>"Contact Us page"</a:t>
            </a:r>
            <a:r>
              <a:rPr lang="en-US" sz="1600">
                <a:solidFill>
                  <a:schemeClr val="dk1"/>
                </a:solidFill>
                <a:latin typeface="Consolas"/>
                <a:ea typeface="Consolas"/>
                <a:cs typeface="Consolas"/>
                <a:sym typeface="Consolas"/>
              </a:rPr>
              <a:t>)</a:t>
            </a:r>
            <a:endParaRPr/>
          </a:p>
        </p:txBody>
      </p:sp>
      <p:grpSp>
        <p:nvGrpSpPr>
          <p:cNvPr id="1094" name="Google Shape;1094;p48"/>
          <p:cNvGrpSpPr/>
          <p:nvPr/>
        </p:nvGrpSpPr>
        <p:grpSpPr>
          <a:xfrm>
            <a:off x="6983375" y="1368275"/>
            <a:ext cx="4995900" cy="772324"/>
            <a:chOff x="8690595" y="2656676"/>
            <a:chExt cx="4995900" cy="772324"/>
          </a:xfrm>
        </p:grpSpPr>
        <p:sp>
          <p:nvSpPr>
            <p:cNvPr id="1095" name="Google Shape;1095;p48"/>
            <p:cNvSpPr/>
            <p:nvPr/>
          </p:nvSpPr>
          <p:spPr>
            <a:xfrm>
              <a:off x="9459742" y="2690362"/>
              <a:ext cx="3233530" cy="738638"/>
            </a:xfrm>
            <a:prstGeom prst="roundRect">
              <a:avLst>
                <a:gd fmla="val 4579" name="adj"/>
              </a:avLst>
            </a:prstGeom>
            <a:solidFill>
              <a:srgbClr val="CFCFCF"/>
            </a:solidFill>
            <a:ln cap="flat" cmpd="sng" w="28575">
              <a:solidFill>
                <a:srgbClr val="0078D7"/>
              </a:solidFill>
              <a:prstDash val="solid"/>
              <a:round/>
              <a:headEnd len="sm" w="sm" type="none"/>
              <a:tailEnd len="sm" w="sm" type="none"/>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096" name="Google Shape;1096;p48"/>
            <p:cNvSpPr txBox="1"/>
            <p:nvPr/>
          </p:nvSpPr>
          <p:spPr>
            <a:xfrm>
              <a:off x="8690595" y="2656676"/>
              <a:ext cx="4995900" cy="738600"/>
            </a:xfrm>
            <a:prstGeom prst="rect">
              <a:avLst/>
            </a:prstGeom>
            <a:noFill/>
            <a:ln>
              <a:noFill/>
            </a:ln>
          </p:spPr>
          <p:txBody>
            <a:bodyPr anchorCtr="0" anchor="t" bIns="91425" lIns="182850" spcFirstLastPara="1" rIns="91425" wrap="square" tIns="91425">
              <a:spAutoFit/>
            </a:bodyPr>
            <a:lstStyle/>
            <a:p>
              <a:pPr indent="0" lvl="0" marL="0" marR="0" rtl="0" algn="l">
                <a:spcBef>
                  <a:spcPts val="0"/>
                </a:spcBef>
                <a:spcAft>
                  <a:spcPts val="0"/>
                </a:spcAft>
                <a:buNone/>
              </a:pPr>
              <a:r>
                <a:rPr lang="en-US" sz="2000">
                  <a:solidFill>
                    <a:schemeClr val="dk1"/>
                  </a:solidFill>
                  <a:latin typeface="Quattrocento Sans"/>
                  <a:ea typeface="Quattrocento Sans"/>
                  <a:cs typeface="Quattrocento Sans"/>
                  <a:sym typeface="Quattrocento Sans"/>
                </a:rPr>
                <a:t>                      </a:t>
              </a:r>
              <a:r>
                <a:rPr lang="en-US" sz="2000">
                  <a:solidFill>
                    <a:schemeClr val="dk1"/>
                  </a:solidFill>
                  <a:latin typeface="Quattrocento Sans"/>
                  <a:ea typeface="Quattrocento Sans"/>
                  <a:cs typeface="Quattrocento Sans"/>
                  <a:sym typeface="Quattrocento Sans"/>
                </a:rPr>
                <a:t>master.html: </a:t>
              </a:r>
              <a:br>
                <a:rPr lang="en-US" sz="2000">
                  <a:solidFill>
                    <a:schemeClr val="dk1"/>
                  </a:solidFill>
                  <a:latin typeface="Quattrocento Sans"/>
                  <a:ea typeface="Quattrocento Sans"/>
                  <a:cs typeface="Quattrocento Sans"/>
                  <a:sym typeface="Quattrocento Sans"/>
                </a:rPr>
              </a:br>
              <a:r>
                <a:rPr lang="en-US" sz="2000">
                  <a:solidFill>
                    <a:schemeClr val="dk1"/>
                  </a:solidFill>
                  <a:latin typeface="Quattrocento Sans"/>
                  <a:ea typeface="Quattrocento Sans"/>
                  <a:cs typeface="Quattrocento Sans"/>
                  <a:sym typeface="Quattrocento Sans"/>
                </a:rPr>
                <a:t>                  </a:t>
              </a:r>
              <a:r>
                <a:rPr lang="en-US" sz="1600">
                  <a:solidFill>
                    <a:srgbClr val="007020"/>
                  </a:solidFill>
                  <a:latin typeface="Consolas"/>
                  <a:ea typeface="Consolas"/>
                  <a:cs typeface="Consolas"/>
                  <a:sym typeface="Consolas"/>
                </a:rPr>
                <a:t>&lt;h1&gt;</a:t>
              </a:r>
              <a:r>
                <a:rPr lang="en-US" sz="1600">
                  <a:solidFill>
                    <a:schemeClr val="dk1"/>
                  </a:solidFill>
                  <a:latin typeface="Consolas"/>
                  <a:ea typeface="Consolas"/>
                  <a:cs typeface="Consolas"/>
                  <a:sym typeface="Consolas"/>
                </a:rPr>
                <a:t>{{ message }}</a:t>
              </a:r>
              <a:r>
                <a:rPr lang="en-US" sz="1600">
                  <a:solidFill>
                    <a:srgbClr val="007020"/>
                  </a:solidFill>
                  <a:latin typeface="Consolas"/>
                  <a:ea typeface="Consolas"/>
                  <a:cs typeface="Consolas"/>
                  <a:sym typeface="Consolas"/>
                </a:rPr>
                <a:t>&lt;/h1&gt;</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49"/>
          <p:cNvSpPr/>
          <p:nvPr/>
        </p:nvSpPr>
        <p:spPr>
          <a:xfrm>
            <a:off x="3279063" y="1525600"/>
            <a:ext cx="5562447" cy="1636544"/>
          </a:xfrm>
          <a:prstGeom prst="roundRect">
            <a:avLst>
              <a:gd fmla="val 10571"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106" name="Google Shape;1106;p49"/>
          <p:cNvSpPr/>
          <p:nvPr/>
        </p:nvSpPr>
        <p:spPr>
          <a:xfrm>
            <a:off x="3281443" y="3870634"/>
            <a:ext cx="5562447" cy="2336533"/>
          </a:xfrm>
          <a:prstGeom prst="roundRect">
            <a:avLst>
              <a:gd fmla="val 7812"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107" name="Google Shape;1107;p49"/>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Controle de Fluxo Jinja</a:t>
            </a:r>
            <a:endParaRPr/>
          </a:p>
        </p:txBody>
      </p:sp>
      <p:sp>
        <p:nvSpPr>
          <p:cNvPr id="1108" name="Google Shape;1108;p49"/>
          <p:cNvSpPr txBox="1"/>
          <p:nvPr>
            <p:ph idx="4294967295" type="body"/>
          </p:nvPr>
        </p:nvSpPr>
        <p:spPr>
          <a:xfrm>
            <a:off x="3307475" y="1021976"/>
            <a:ext cx="1659988" cy="461665"/>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dk1"/>
              </a:buClr>
              <a:buSzPts val="1800"/>
              <a:buNone/>
            </a:pPr>
            <a:r>
              <a:rPr lang="en-US" sz="2000"/>
              <a:t>If:</a:t>
            </a:r>
            <a:endParaRPr/>
          </a:p>
        </p:txBody>
      </p:sp>
      <p:sp>
        <p:nvSpPr>
          <p:cNvPr id="1109" name="Google Shape;1109;p49"/>
          <p:cNvSpPr/>
          <p:nvPr/>
        </p:nvSpPr>
        <p:spPr>
          <a:xfrm>
            <a:off x="3307476" y="1643406"/>
            <a:ext cx="5617683" cy="1323439"/>
          </a:xfrm>
          <a:prstGeom prst="rect">
            <a:avLst/>
          </a:prstGeom>
          <a:noFill/>
          <a:ln>
            <a:noFill/>
          </a:ln>
        </p:spPr>
        <p:txBody>
          <a:bodyPr anchorCtr="0" anchor="t" bIns="45700" lIns="91425" spcFirstLastPara="1" rIns="91425" wrap="square" tIns="45700">
            <a:spAutoFit/>
          </a:bodyPr>
          <a:lstStyle/>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if message %}</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007020"/>
                </a:solidFill>
                <a:latin typeface="Consolas"/>
                <a:ea typeface="Consolas"/>
                <a:cs typeface="Consolas"/>
                <a:sym typeface="Consolas"/>
              </a:rPr>
              <a:t>&lt;h1&gt;</a:t>
            </a:r>
            <a:r>
              <a:rPr b="0" i="0" lang="en-US" sz="1600" u="none" cap="none" strike="noStrike">
                <a:solidFill>
                  <a:schemeClr val="dk1"/>
                </a:solidFill>
                <a:latin typeface="Consolas"/>
                <a:ea typeface="Consolas"/>
                <a:cs typeface="Consolas"/>
                <a:sym typeface="Consolas"/>
              </a:rPr>
              <a:t>{{ message }}</a:t>
            </a:r>
            <a:r>
              <a:rPr b="1" i="0" lang="en-US" sz="1600" u="none" cap="none" strike="noStrike">
                <a:solidFill>
                  <a:srgbClr val="007020"/>
                </a:solidFill>
                <a:latin typeface="Consolas"/>
                <a:ea typeface="Consolas"/>
                <a:cs typeface="Consolas"/>
                <a:sym typeface="Consolas"/>
              </a:rPr>
              <a:t>&lt;/h1&gt;</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else %}</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007020"/>
                </a:solidFill>
                <a:latin typeface="Consolas"/>
                <a:ea typeface="Consolas"/>
                <a:cs typeface="Consolas"/>
                <a:sym typeface="Consolas"/>
              </a:rPr>
              <a:t>&lt;h1&gt;</a:t>
            </a:r>
            <a:r>
              <a:rPr b="0" i="0" lang="en-US" sz="1600" u="none" cap="none" strike="noStrike">
                <a:solidFill>
                  <a:schemeClr val="dk1"/>
                </a:solidFill>
                <a:latin typeface="Consolas"/>
                <a:ea typeface="Consolas"/>
                <a:cs typeface="Consolas"/>
                <a:sym typeface="Consolas"/>
              </a:rPr>
              <a:t>No message specified</a:t>
            </a:r>
            <a:r>
              <a:rPr b="1" i="0" lang="en-US" sz="1600" u="none" cap="none" strike="noStrike">
                <a:solidFill>
                  <a:srgbClr val="007020"/>
                </a:solidFill>
                <a:latin typeface="Consolas"/>
                <a:ea typeface="Consolas"/>
                <a:cs typeface="Consolas"/>
                <a:sym typeface="Consolas"/>
              </a:rPr>
              <a:t>&lt;/h1&gt;</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endif %}</a:t>
            </a:r>
            <a:endParaRPr/>
          </a:p>
        </p:txBody>
      </p:sp>
      <p:sp>
        <p:nvSpPr>
          <p:cNvPr id="1110" name="Google Shape;1110;p49"/>
          <p:cNvSpPr/>
          <p:nvPr/>
        </p:nvSpPr>
        <p:spPr>
          <a:xfrm>
            <a:off x="3226207" y="4145202"/>
            <a:ext cx="5739585" cy="1850181"/>
          </a:xfrm>
          <a:prstGeom prst="rect">
            <a:avLst/>
          </a:prstGeom>
          <a:noFill/>
          <a:ln>
            <a:noFill/>
          </a:ln>
        </p:spPr>
        <p:txBody>
          <a:bodyPr anchorCtr="0" anchor="t" bIns="45700" lIns="91425" spcFirstLastPara="1" rIns="91425" wrap="square" tIns="45700">
            <a:spAutoFit/>
          </a:bodyPr>
          <a:lstStyle/>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if message %}</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007020"/>
                </a:solidFill>
                <a:latin typeface="Consolas"/>
                <a:ea typeface="Consolas"/>
                <a:cs typeface="Consolas"/>
                <a:sym typeface="Consolas"/>
              </a:rPr>
              <a:t>&lt;h1&gt;</a:t>
            </a:r>
            <a:r>
              <a:rPr b="0" i="0" lang="en-US" sz="1600" u="none" cap="none" strike="noStrike">
                <a:solidFill>
                  <a:schemeClr val="dk1"/>
                </a:solidFill>
                <a:latin typeface="Consolas"/>
                <a:ea typeface="Consolas"/>
                <a:cs typeface="Consolas"/>
                <a:sym typeface="Consolas"/>
              </a:rPr>
              <a:t>{{ message }}</a:t>
            </a:r>
            <a:r>
              <a:rPr b="1" i="0" lang="en-US" sz="1600" u="none" cap="none" strike="noStrike">
                <a:solidFill>
                  <a:srgbClr val="007020"/>
                </a:solidFill>
                <a:latin typeface="Consolas"/>
                <a:ea typeface="Consolas"/>
                <a:cs typeface="Consolas"/>
                <a:sym typeface="Consolas"/>
              </a:rPr>
              <a:t>&lt;/h1&gt;</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else %}</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007020"/>
                </a:solidFill>
                <a:latin typeface="Consolas"/>
                <a:ea typeface="Consolas"/>
                <a:cs typeface="Consolas"/>
                <a:sym typeface="Consolas"/>
              </a:rPr>
              <a:t>&lt;script </a:t>
            </a:r>
            <a:r>
              <a:rPr b="0" i="0" lang="en-US" sz="1600" u="none" cap="none" strike="noStrike">
                <a:solidFill>
                  <a:srgbClr val="007020"/>
                </a:solidFill>
                <a:latin typeface="Consolas"/>
                <a:ea typeface="Consolas"/>
                <a:cs typeface="Consolas"/>
                <a:sym typeface="Consolas"/>
              </a:rPr>
              <a:t>type=</a:t>
            </a:r>
            <a:r>
              <a:rPr b="0" i="0" lang="en-US" sz="1600" u="none" cap="none" strike="noStrike">
                <a:solidFill>
                  <a:srgbClr val="4070A0"/>
                </a:solidFill>
                <a:latin typeface="Consolas"/>
                <a:ea typeface="Consolas"/>
                <a:cs typeface="Consolas"/>
                <a:sym typeface="Consolas"/>
              </a:rPr>
              <a:t>"text/javascript"</a:t>
            </a:r>
            <a:r>
              <a:rPr b="1" i="0" lang="en-US" sz="1600" u="none" cap="none" strike="noStrike">
                <a:solidFill>
                  <a:srgbClr val="007020"/>
                </a:solidFill>
                <a:latin typeface="Consolas"/>
                <a:ea typeface="Consolas"/>
                <a:cs typeface="Consolas"/>
                <a:sym typeface="Consolas"/>
              </a:rPr>
              <a:t>&gt;</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window.</a:t>
            </a:r>
            <a:r>
              <a:rPr b="0" i="0" lang="en-US" sz="1600" u="none" cap="none" strike="noStrike">
                <a:solidFill>
                  <a:srgbClr val="7D9029"/>
                </a:solidFill>
                <a:latin typeface="Consolas"/>
                <a:ea typeface="Consolas"/>
                <a:cs typeface="Consolas"/>
                <a:sym typeface="Consolas"/>
              </a:rPr>
              <a:t>alert</a:t>
            </a:r>
            <a:r>
              <a:rPr b="0" i="0" lang="en-US" sz="1600" u="none" cap="none" strike="noStrike">
                <a:solidFill>
                  <a:schemeClr val="dk1"/>
                </a:solidFill>
                <a:latin typeface="Consolas"/>
                <a:ea typeface="Consolas"/>
                <a:cs typeface="Consolas"/>
                <a:sym typeface="Consolas"/>
              </a:rPr>
              <a:t>(</a:t>
            </a:r>
            <a:r>
              <a:rPr b="0" i="0" lang="en-US" sz="1600" u="none" cap="none" strike="noStrike">
                <a:solidFill>
                  <a:srgbClr val="4070A0"/>
                </a:solidFill>
                <a:latin typeface="Consolas"/>
                <a:ea typeface="Consolas"/>
                <a:cs typeface="Consolas"/>
                <a:sym typeface="Consolas"/>
              </a:rPr>
              <a:t>"No message specified"</a:t>
            </a:r>
            <a:r>
              <a:rPr b="0" i="0" lang="en-US" sz="1600" u="none" cap="none" strike="noStrike">
                <a:solidFill>
                  <a:schemeClr val="dk1"/>
                </a:solidFill>
                <a:latin typeface="Consolas"/>
                <a:ea typeface="Consolas"/>
                <a:cs typeface="Consolas"/>
                <a:sym typeface="Consolas"/>
              </a:rPr>
              <a:t>);</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007020"/>
                </a:solidFill>
                <a:latin typeface="Consolas"/>
                <a:ea typeface="Consolas"/>
                <a:cs typeface="Consolas"/>
                <a:sym typeface="Consolas"/>
              </a:rPr>
              <a:t>&lt;/script&gt;</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endif %}</a:t>
            </a:r>
            <a:endParaRPr/>
          </a:p>
        </p:txBody>
      </p:sp>
      <p:sp>
        <p:nvSpPr>
          <p:cNvPr id="1111" name="Google Shape;1111;p49"/>
          <p:cNvSpPr txBox="1"/>
          <p:nvPr/>
        </p:nvSpPr>
        <p:spPr>
          <a:xfrm>
            <a:off x="3279063" y="3436712"/>
            <a:ext cx="5617683"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800"/>
              <a:buFont typeface="Noto Sans Symbols"/>
              <a:buNone/>
            </a:pPr>
            <a:r>
              <a:rPr lang="en-US" sz="2000">
                <a:solidFill>
                  <a:schemeClr val="dk1"/>
                </a:solidFill>
                <a:latin typeface="Quattrocento Sans"/>
                <a:ea typeface="Quattrocento Sans"/>
                <a:cs typeface="Quattrocento Sans"/>
                <a:sym typeface="Quattrocento Sans"/>
              </a:rPr>
              <a:t>If </a:t>
            </a:r>
            <a:r>
              <a:rPr lang="en-US" sz="2000">
                <a:solidFill>
                  <a:schemeClr val="dk1"/>
                </a:solidFill>
                <a:latin typeface="Quattrocento Sans"/>
                <a:ea typeface="Quattrocento Sans"/>
                <a:cs typeface="Quattrocento Sans"/>
                <a:sym typeface="Quattrocento Sans"/>
              </a:rPr>
              <a:t>+ JavaScript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50"/>
          <p:cNvSpPr/>
          <p:nvPr/>
        </p:nvSpPr>
        <p:spPr>
          <a:xfrm>
            <a:off x="269240" y="1908460"/>
            <a:ext cx="5833044" cy="3469493"/>
          </a:xfrm>
          <a:prstGeom prst="roundRect">
            <a:avLst>
              <a:gd fmla="val 5535"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121" name="Google Shape;1121;p50"/>
          <p:cNvSpPr/>
          <p:nvPr/>
        </p:nvSpPr>
        <p:spPr>
          <a:xfrm>
            <a:off x="6339092" y="1908462"/>
            <a:ext cx="5632180" cy="2483266"/>
          </a:xfrm>
          <a:prstGeom prst="roundRect">
            <a:avLst>
              <a:gd fmla="val 5535"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122" name="Google Shape;1122;p50"/>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3600"/>
              <a:buFont typeface="Quattrocento Sans"/>
              <a:buNone/>
            </a:pPr>
            <a:r>
              <a:rPr lang="en-US" sz="3600"/>
              <a:t>Flash de Mensagens em JavaScript</a:t>
            </a:r>
            <a:endParaRPr/>
          </a:p>
        </p:txBody>
      </p:sp>
      <p:sp>
        <p:nvSpPr>
          <p:cNvPr id="1123" name="Google Shape;1123;p50"/>
          <p:cNvSpPr txBox="1"/>
          <p:nvPr>
            <p:ph idx="4294967295" type="body"/>
          </p:nvPr>
        </p:nvSpPr>
        <p:spPr>
          <a:xfrm>
            <a:off x="534428" y="1390424"/>
            <a:ext cx="1393371" cy="461665"/>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dk1"/>
              </a:buClr>
              <a:buSzPts val="1800"/>
              <a:buNone/>
            </a:pPr>
            <a:r>
              <a:rPr lang="en-US" sz="2000"/>
              <a:t>app.py</a:t>
            </a:r>
            <a:endParaRPr/>
          </a:p>
        </p:txBody>
      </p:sp>
      <p:sp>
        <p:nvSpPr>
          <p:cNvPr id="1124" name="Google Shape;1124;p50"/>
          <p:cNvSpPr txBox="1"/>
          <p:nvPr>
            <p:ph idx="4294967295" type="body"/>
          </p:nvPr>
        </p:nvSpPr>
        <p:spPr>
          <a:xfrm>
            <a:off x="6506772" y="1390425"/>
            <a:ext cx="1705200" cy="461700"/>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dk1"/>
              </a:buClr>
              <a:buSzPts val="1800"/>
              <a:buNone/>
            </a:pPr>
            <a:r>
              <a:rPr lang="en-US" sz="2000"/>
              <a:t>index.html</a:t>
            </a:r>
            <a:endParaRPr/>
          </a:p>
        </p:txBody>
      </p:sp>
      <p:sp>
        <p:nvSpPr>
          <p:cNvPr id="1125" name="Google Shape;1125;p50"/>
          <p:cNvSpPr/>
          <p:nvPr/>
        </p:nvSpPr>
        <p:spPr>
          <a:xfrm>
            <a:off x="6506787" y="2207827"/>
            <a:ext cx="5368308" cy="18140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onsolas"/>
                <a:ea typeface="Consolas"/>
                <a:cs typeface="Consolas"/>
                <a:sym typeface="Consolas"/>
              </a:rPr>
              <a:t>{% with messages = get_flashed_messages() %}</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 if messages %}</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a:t>
            </a:r>
            <a:r>
              <a:rPr b="1" lang="en-US" sz="1600">
                <a:solidFill>
                  <a:srgbClr val="007020"/>
                </a:solidFill>
                <a:latin typeface="Consolas"/>
                <a:ea typeface="Consolas"/>
                <a:cs typeface="Consolas"/>
                <a:sym typeface="Consolas"/>
              </a:rPr>
              <a:t>&lt;script </a:t>
            </a:r>
            <a:r>
              <a:rPr lang="en-US" sz="1600">
                <a:solidFill>
                  <a:srgbClr val="007020"/>
                </a:solidFill>
                <a:latin typeface="Consolas"/>
                <a:ea typeface="Consolas"/>
                <a:cs typeface="Consolas"/>
                <a:sym typeface="Consolas"/>
              </a:rPr>
              <a:t>type=</a:t>
            </a:r>
            <a:r>
              <a:rPr lang="en-US" sz="1600">
                <a:solidFill>
                  <a:srgbClr val="4070A0"/>
                </a:solidFill>
                <a:latin typeface="Consolas"/>
                <a:ea typeface="Consolas"/>
                <a:cs typeface="Consolas"/>
                <a:sym typeface="Consolas"/>
              </a:rPr>
              <a:t>"text/javascript"</a:t>
            </a:r>
            <a:r>
              <a:rPr b="1" lang="en-US" sz="1600">
                <a:solidFill>
                  <a:srgbClr val="007020"/>
                </a:solidFill>
                <a:latin typeface="Consolas"/>
                <a:ea typeface="Consolas"/>
                <a:cs typeface="Consolas"/>
                <a:sym typeface="Consolas"/>
              </a:rPr>
              <a:t>&gt;</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a:t>
            </a:r>
            <a:r>
              <a:rPr lang="en-US" sz="1600">
                <a:solidFill>
                  <a:srgbClr val="19177D"/>
                </a:solidFill>
                <a:latin typeface="Consolas"/>
                <a:ea typeface="Consolas"/>
                <a:cs typeface="Consolas"/>
                <a:sym typeface="Consolas"/>
              </a:rPr>
              <a:t>window.</a:t>
            </a:r>
            <a:r>
              <a:rPr lang="en-US" sz="1600">
                <a:solidFill>
                  <a:srgbClr val="7D9029"/>
                </a:solidFill>
                <a:latin typeface="Consolas"/>
                <a:ea typeface="Consolas"/>
                <a:cs typeface="Consolas"/>
                <a:sym typeface="Consolas"/>
              </a:rPr>
              <a:t>alert</a:t>
            </a:r>
            <a:r>
              <a:rPr lang="en-US" sz="1600">
                <a:solidFill>
                  <a:schemeClr val="dk1"/>
                </a:solidFill>
                <a:latin typeface="Consolas"/>
                <a:ea typeface="Consolas"/>
                <a:cs typeface="Consolas"/>
                <a:sym typeface="Consolas"/>
              </a:rPr>
              <a:t>(</a:t>
            </a:r>
            <a:r>
              <a:rPr lang="en-US" sz="1600">
                <a:solidFill>
                  <a:srgbClr val="4070A0"/>
                </a:solidFill>
                <a:latin typeface="Consolas"/>
                <a:ea typeface="Consolas"/>
                <a:cs typeface="Consolas"/>
                <a:sym typeface="Consolas"/>
              </a:rPr>
              <a:t>"{{ messages[0] }}"</a:t>
            </a:r>
            <a:r>
              <a:rPr lang="en-US" sz="1600">
                <a:solidFill>
                  <a:schemeClr val="dk1"/>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a:t>
            </a:r>
            <a:r>
              <a:rPr b="1" lang="en-US" sz="1600">
                <a:solidFill>
                  <a:srgbClr val="007020"/>
                </a:solidFill>
                <a:latin typeface="Consolas"/>
                <a:ea typeface="Consolas"/>
                <a:cs typeface="Consolas"/>
                <a:sym typeface="Consolas"/>
              </a:rPr>
              <a:t>&lt;/script&gt;</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 endif %}</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endwith %}</a:t>
            </a:r>
            <a:endParaRPr/>
          </a:p>
        </p:txBody>
      </p:sp>
      <p:sp>
        <p:nvSpPr>
          <p:cNvPr id="1126" name="Google Shape;1126;p50"/>
          <p:cNvSpPr/>
          <p:nvPr/>
        </p:nvSpPr>
        <p:spPr>
          <a:xfrm>
            <a:off x="534428" y="2207826"/>
            <a:ext cx="5567856" cy="285467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onsolas"/>
                <a:ea typeface="Consolas"/>
                <a:cs typeface="Consolas"/>
                <a:sym typeface="Consolas"/>
              </a:rPr>
              <a:t>import os</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from flask import Flask, render_template, flash</a:t>
            </a:r>
            <a:endParaRPr/>
          </a:p>
          <a:p>
            <a:pPr indent="0" lvl="0" marL="0" marR="0" rtl="0" algn="l">
              <a:spcBef>
                <a:spcPts val="0"/>
              </a:spcBef>
              <a:spcAft>
                <a:spcPts val="0"/>
              </a:spcAft>
              <a:buNone/>
            </a:pPr>
            <a:r>
              <a:t/>
            </a:r>
            <a:endParaRPr sz="1600">
              <a:solidFill>
                <a:schemeClr val="lt1"/>
              </a:solidFill>
              <a:latin typeface="Consolas"/>
              <a:ea typeface="Consolas"/>
              <a:cs typeface="Consolas"/>
              <a:sym typeface="Consolas"/>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app = Flask(</a:t>
            </a:r>
            <a:r>
              <a:rPr lang="en-US" sz="1600">
                <a:solidFill>
                  <a:srgbClr val="19177D"/>
                </a:solidFill>
                <a:latin typeface="Consolas"/>
                <a:ea typeface="Consolas"/>
                <a:cs typeface="Consolas"/>
                <a:sym typeface="Consolas"/>
              </a:rPr>
              <a:t>__name__</a:t>
            </a:r>
            <a:r>
              <a:rPr lang="en-US" sz="1600">
                <a:solidFill>
                  <a:schemeClr val="dk1"/>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app.secret_key = os.urandom(1)</a:t>
            </a:r>
            <a:endParaRPr/>
          </a:p>
          <a:p>
            <a:pPr indent="0" lvl="0" marL="0" marR="0" rtl="0" algn="l">
              <a:spcBef>
                <a:spcPts val="0"/>
              </a:spcBef>
              <a:spcAft>
                <a:spcPts val="0"/>
              </a:spcAft>
              <a:buNone/>
            </a:pPr>
            <a:r>
              <a:t/>
            </a:r>
            <a:endParaRPr sz="1600">
              <a:solidFill>
                <a:schemeClr val="dk1"/>
              </a:solidFill>
              <a:latin typeface="Consolas"/>
              <a:ea typeface="Consolas"/>
              <a:cs typeface="Consolas"/>
              <a:sym typeface="Consolas"/>
            </a:endParaRPr>
          </a:p>
          <a:p>
            <a:pPr indent="0" lvl="0" marL="0" marR="0" rtl="0" algn="l">
              <a:spcBef>
                <a:spcPts val="0"/>
              </a:spcBef>
              <a:spcAft>
                <a:spcPts val="0"/>
              </a:spcAft>
              <a:buNone/>
            </a:pPr>
            <a:r>
              <a:rPr i="1" lang="en-US" sz="1600">
                <a:solidFill>
                  <a:srgbClr val="60A0B0"/>
                </a:solidFill>
                <a:latin typeface="Consolas"/>
                <a:ea typeface="Consolas"/>
                <a:cs typeface="Consolas"/>
                <a:sym typeface="Consolas"/>
              </a:rPr>
              <a:t># Define a route for the app's home page</a:t>
            </a:r>
            <a:endParaRPr/>
          </a:p>
          <a:p>
            <a:pPr indent="0" lvl="0" marL="0" marR="0" rtl="0" algn="l">
              <a:spcBef>
                <a:spcPts val="0"/>
              </a:spcBef>
              <a:spcAft>
                <a:spcPts val="0"/>
              </a:spcAft>
              <a:buNone/>
            </a:pPr>
            <a:r>
              <a:rPr lang="en-US" sz="1600">
                <a:solidFill>
                  <a:srgbClr val="7D9029"/>
                </a:solidFill>
                <a:latin typeface="Consolas"/>
                <a:ea typeface="Consolas"/>
                <a:cs typeface="Consolas"/>
                <a:sym typeface="Consolas"/>
              </a:rPr>
              <a:t>@app.route</a:t>
            </a:r>
            <a:r>
              <a:rPr lang="en-US" sz="1600">
                <a:solidFill>
                  <a:schemeClr val="dk1"/>
                </a:solidFill>
                <a:latin typeface="Consolas"/>
                <a:ea typeface="Consolas"/>
                <a:cs typeface="Consolas"/>
                <a:sym typeface="Consolas"/>
              </a:rPr>
              <a:t>(</a:t>
            </a:r>
            <a:r>
              <a:rPr lang="en-US" sz="1600">
                <a:solidFill>
                  <a:srgbClr val="4070A0"/>
                </a:solidFill>
                <a:latin typeface="Consolas"/>
                <a:ea typeface="Consolas"/>
                <a:cs typeface="Consolas"/>
                <a:sym typeface="Consolas"/>
              </a:rPr>
              <a:t>"/"</a:t>
            </a:r>
            <a:r>
              <a:rPr lang="en-US" sz="1600">
                <a:solidFill>
                  <a:schemeClr val="dk1"/>
                </a:solidFill>
                <a:latin typeface="Consolas"/>
                <a:ea typeface="Consolas"/>
                <a:cs typeface="Consolas"/>
                <a:sym typeface="Consolas"/>
              </a:rPr>
              <a:t>)</a:t>
            </a:r>
            <a:endParaRPr/>
          </a:p>
          <a:p>
            <a:pPr indent="0" lvl="0" marL="0" marR="0" rtl="0" algn="l">
              <a:spcBef>
                <a:spcPts val="0"/>
              </a:spcBef>
              <a:spcAft>
                <a:spcPts val="0"/>
              </a:spcAft>
              <a:buNone/>
            </a:pPr>
            <a:r>
              <a:rPr b="1" lang="en-US" sz="1600">
                <a:solidFill>
                  <a:srgbClr val="007020"/>
                </a:solidFill>
                <a:latin typeface="Consolas"/>
                <a:ea typeface="Consolas"/>
                <a:cs typeface="Consolas"/>
                <a:sym typeface="Consolas"/>
              </a:rPr>
              <a:t>def</a:t>
            </a:r>
            <a:r>
              <a:rPr lang="en-US" sz="1600">
                <a:solidFill>
                  <a:schemeClr val="dk1"/>
                </a:solidFill>
                <a:latin typeface="Consolas"/>
                <a:ea typeface="Consolas"/>
                <a:cs typeface="Consolas"/>
                <a:sym typeface="Consolas"/>
              </a:rPr>
              <a:t> index():</a:t>
            </a:r>
            <a:endParaRPr/>
          </a:p>
          <a:p>
            <a:pPr indent="0" lvl="0" marL="0" marR="0" rtl="0" algn="l">
              <a:spcBef>
                <a:spcPts val="0"/>
              </a:spcBef>
              <a:spcAft>
                <a:spcPts val="0"/>
              </a:spcAft>
              <a:buNone/>
            </a:pPr>
            <a:r>
              <a:rPr lang="en-US" sz="1600">
                <a:solidFill>
                  <a:schemeClr val="lt1"/>
                </a:solidFill>
                <a:latin typeface="Consolas"/>
                <a:ea typeface="Consolas"/>
                <a:cs typeface="Consolas"/>
                <a:sym typeface="Consolas"/>
              </a:rPr>
              <a:t>    </a:t>
            </a:r>
            <a:r>
              <a:rPr lang="en-US" sz="1600">
                <a:solidFill>
                  <a:schemeClr val="dk1"/>
                </a:solidFill>
                <a:latin typeface="Consolas"/>
                <a:ea typeface="Consolas"/>
                <a:cs typeface="Consolas"/>
                <a:sym typeface="Consolas"/>
              </a:rPr>
              <a:t>flash(</a:t>
            </a:r>
            <a:r>
              <a:rPr lang="en-US" sz="1600">
                <a:solidFill>
                  <a:srgbClr val="4070A0"/>
                </a:solidFill>
                <a:latin typeface="Consolas"/>
                <a:ea typeface="Consolas"/>
                <a:cs typeface="Consolas"/>
                <a:sym typeface="Consolas"/>
              </a:rPr>
              <a:t>"This is an error message"</a:t>
            </a:r>
            <a:r>
              <a:rPr lang="en-US" sz="1600">
                <a:solidFill>
                  <a:schemeClr val="dk1"/>
                </a:solidFill>
                <a:latin typeface="Consolas"/>
                <a:ea typeface="Consolas"/>
                <a:cs typeface="Consolas"/>
                <a:sym typeface="Consolas"/>
              </a:rPr>
              <a:t>)</a:t>
            </a:r>
            <a:endParaRPr/>
          </a:p>
          <a:p>
            <a:pPr indent="0" lvl="0" marL="0" marR="0" rtl="0" algn="l">
              <a:spcBef>
                <a:spcPts val="0"/>
              </a:spcBef>
              <a:spcAft>
                <a:spcPts val="0"/>
              </a:spcAft>
              <a:buNone/>
            </a:pPr>
            <a:r>
              <a:rPr lang="en-US" sz="1600">
                <a:solidFill>
                  <a:schemeClr val="dk1"/>
                </a:solidFill>
                <a:latin typeface="Consolas"/>
                <a:ea typeface="Consolas"/>
                <a:cs typeface="Consolas"/>
                <a:sym typeface="Consolas"/>
              </a:rPr>
              <a:t>    </a:t>
            </a:r>
            <a:r>
              <a:rPr b="1" lang="en-US" sz="1600">
                <a:solidFill>
                  <a:srgbClr val="007020"/>
                </a:solidFill>
                <a:latin typeface="Consolas"/>
                <a:ea typeface="Consolas"/>
                <a:cs typeface="Consolas"/>
                <a:sym typeface="Consolas"/>
              </a:rPr>
              <a:t>return</a:t>
            </a:r>
            <a:r>
              <a:rPr lang="en-US" sz="1600">
                <a:solidFill>
                  <a:schemeClr val="dk1"/>
                </a:solidFill>
                <a:latin typeface="Consolas"/>
                <a:ea typeface="Consolas"/>
                <a:cs typeface="Consolas"/>
                <a:sym typeface="Consolas"/>
              </a:rPr>
              <a:t> render_template(</a:t>
            </a:r>
            <a:r>
              <a:rPr lang="en-US" sz="1600">
                <a:solidFill>
                  <a:srgbClr val="4070A0"/>
                </a:solidFill>
                <a:latin typeface="Consolas"/>
                <a:ea typeface="Consolas"/>
                <a:cs typeface="Consolas"/>
                <a:sym typeface="Consolas"/>
              </a:rPr>
              <a:t>"index.html"</a:t>
            </a:r>
            <a:r>
              <a:rPr lang="en-US" sz="1600">
                <a:solidFill>
                  <a:schemeClr val="dk1"/>
                </a:solidFill>
                <a:latin typeface="Consolas"/>
                <a:ea typeface="Consolas"/>
                <a:cs typeface="Consolas"/>
                <a:sym typeface="Consolas"/>
              </a:rPr>
              <a: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Workshop Agenda</a:t>
            </a:r>
            <a:endParaRPr/>
          </a:p>
        </p:txBody>
      </p:sp>
      <p:sp>
        <p:nvSpPr>
          <p:cNvPr id="329" name="Google Shape;329;p5"/>
          <p:cNvSpPr/>
          <p:nvPr/>
        </p:nvSpPr>
        <p:spPr>
          <a:xfrm>
            <a:off x="1188720" y="1463040"/>
            <a:ext cx="4425002" cy="731520"/>
          </a:xfrm>
          <a:prstGeom prst="rect">
            <a:avLst/>
          </a:prstGeom>
          <a:noFill/>
          <a:ln>
            <a:noFill/>
          </a:ln>
        </p:spPr>
        <p:txBody>
          <a:bodyPr anchorCtr="0" anchor="ctr" bIns="91425" lIns="274300" spcFirstLastPara="1" rIns="274300" wrap="square" tIns="91425">
            <a:noAutofit/>
          </a:bodyPr>
          <a:lstStyle/>
          <a:p>
            <a:pPr indent="0" lvl="0" marL="0" marR="0" rtl="0" algn="l">
              <a:spcBef>
                <a:spcPts val="0"/>
              </a:spcBef>
              <a:spcAft>
                <a:spcPts val="0"/>
              </a:spcAft>
              <a:buNone/>
            </a:pPr>
            <a:r>
              <a:rPr lang="en-US" sz="2000">
                <a:solidFill>
                  <a:srgbClr val="5F5F5F"/>
                </a:solidFill>
                <a:latin typeface="Quattrocento Sans"/>
                <a:ea typeface="Quattrocento Sans"/>
                <a:cs typeface="Quattrocento Sans"/>
                <a:sym typeface="Quattrocento Sans"/>
              </a:rPr>
              <a:t>Visão geral de IA</a:t>
            </a:r>
            <a:endParaRPr/>
          </a:p>
        </p:txBody>
      </p:sp>
      <p:sp>
        <p:nvSpPr>
          <p:cNvPr id="330" name="Google Shape;330;p5"/>
          <p:cNvSpPr/>
          <p:nvPr/>
        </p:nvSpPr>
        <p:spPr>
          <a:xfrm>
            <a:off x="1188720" y="2209052"/>
            <a:ext cx="4425000" cy="731400"/>
          </a:xfrm>
          <a:prstGeom prst="rect">
            <a:avLst/>
          </a:prstGeom>
          <a:noFill/>
          <a:ln>
            <a:noFill/>
          </a:ln>
        </p:spPr>
        <p:txBody>
          <a:bodyPr anchorCtr="0" anchor="ctr" bIns="91425" lIns="274300" spcFirstLastPara="1" rIns="274300" wrap="square" tIns="91425">
            <a:noAutofit/>
          </a:bodyPr>
          <a:lstStyle/>
          <a:p>
            <a:pPr indent="0" lvl="0" marL="0" marR="0" rtl="0" algn="l">
              <a:spcBef>
                <a:spcPts val="0"/>
              </a:spcBef>
              <a:spcAft>
                <a:spcPts val="0"/>
              </a:spcAft>
              <a:buNone/>
            </a:pPr>
            <a:r>
              <a:rPr lang="en-US" sz="2000">
                <a:solidFill>
                  <a:srgbClr val="5F5F5F"/>
                </a:solidFill>
                <a:latin typeface="Quattrocento Sans"/>
                <a:ea typeface="Quattrocento Sans"/>
                <a:cs typeface="Quattrocento Sans"/>
                <a:sym typeface="Quattrocento Sans"/>
              </a:rPr>
              <a:t>Usando o Computer Vision e o Tradutor de Texto da Azure</a:t>
            </a:r>
            <a:endParaRPr/>
          </a:p>
        </p:txBody>
      </p:sp>
      <p:sp>
        <p:nvSpPr>
          <p:cNvPr id="331" name="Google Shape;331;p5"/>
          <p:cNvSpPr/>
          <p:nvPr/>
        </p:nvSpPr>
        <p:spPr>
          <a:xfrm>
            <a:off x="1188720" y="3154809"/>
            <a:ext cx="4425000" cy="731400"/>
          </a:xfrm>
          <a:prstGeom prst="rect">
            <a:avLst/>
          </a:prstGeom>
          <a:noFill/>
          <a:ln>
            <a:noFill/>
          </a:ln>
        </p:spPr>
        <p:txBody>
          <a:bodyPr anchorCtr="0" anchor="ctr" bIns="91425" lIns="274300" spcFirstLastPara="1" rIns="274300" wrap="square" tIns="91425">
            <a:noAutofit/>
          </a:bodyPr>
          <a:lstStyle/>
          <a:p>
            <a:pPr indent="0" lvl="0" marL="0" rtl="0" algn="l">
              <a:spcBef>
                <a:spcPts val="0"/>
              </a:spcBef>
              <a:spcAft>
                <a:spcPts val="0"/>
              </a:spcAft>
              <a:buNone/>
            </a:pPr>
            <a:r>
              <a:rPr lang="en-US" sz="2000">
                <a:solidFill>
                  <a:srgbClr val="5F5F5F"/>
                </a:solidFill>
                <a:latin typeface="Quattrocento Sans"/>
                <a:ea typeface="Quattrocento Sans"/>
                <a:cs typeface="Quattrocento Sans"/>
                <a:sym typeface="Quattrocento Sans"/>
              </a:rPr>
              <a:t>Intervalo de 15 minutos</a:t>
            </a:r>
            <a:endParaRPr/>
          </a:p>
          <a:p>
            <a:pPr indent="0" lvl="0" marL="0" marR="0" rtl="0" algn="l">
              <a:spcBef>
                <a:spcPts val="0"/>
              </a:spcBef>
              <a:spcAft>
                <a:spcPts val="0"/>
              </a:spcAft>
              <a:buNone/>
            </a:pPr>
            <a:r>
              <a:t/>
            </a:r>
            <a:endParaRPr sz="2000">
              <a:solidFill>
                <a:srgbClr val="5F5F5F"/>
              </a:solidFill>
              <a:latin typeface="Quattrocento Sans"/>
              <a:ea typeface="Quattrocento Sans"/>
              <a:cs typeface="Quattrocento Sans"/>
              <a:sym typeface="Quattrocento Sans"/>
            </a:endParaRPr>
          </a:p>
        </p:txBody>
      </p:sp>
      <p:sp>
        <p:nvSpPr>
          <p:cNvPr id="332" name="Google Shape;332;p5"/>
          <p:cNvSpPr/>
          <p:nvPr/>
        </p:nvSpPr>
        <p:spPr>
          <a:xfrm>
            <a:off x="1188720" y="3789176"/>
            <a:ext cx="4425002" cy="731520"/>
          </a:xfrm>
          <a:prstGeom prst="rect">
            <a:avLst/>
          </a:prstGeom>
          <a:noFill/>
          <a:ln>
            <a:noFill/>
          </a:ln>
        </p:spPr>
        <p:txBody>
          <a:bodyPr anchorCtr="0" anchor="ctr" bIns="91425" lIns="274300" spcFirstLastPara="1" rIns="274300" wrap="square" tIns="91425">
            <a:noAutofit/>
          </a:bodyPr>
          <a:lstStyle/>
          <a:p>
            <a:pPr indent="0" lvl="0" marL="0" rtl="0" algn="l">
              <a:spcBef>
                <a:spcPts val="0"/>
              </a:spcBef>
              <a:spcAft>
                <a:spcPts val="0"/>
              </a:spcAft>
              <a:buSzPts val="2000"/>
              <a:buNone/>
            </a:pPr>
            <a:r>
              <a:rPr lang="en-US" sz="2000">
                <a:solidFill>
                  <a:srgbClr val="5F5F5F"/>
                </a:solidFill>
                <a:latin typeface="Quattrocento Sans"/>
                <a:ea typeface="Quattrocento Sans"/>
                <a:cs typeface="Quattrocento Sans"/>
                <a:sym typeface="Quattrocento Sans"/>
              </a:rPr>
              <a:t>Identificação de Faces</a:t>
            </a:r>
            <a:endParaRPr/>
          </a:p>
        </p:txBody>
      </p:sp>
      <p:sp>
        <p:nvSpPr>
          <p:cNvPr id="333" name="Google Shape;333;p5"/>
          <p:cNvSpPr/>
          <p:nvPr/>
        </p:nvSpPr>
        <p:spPr>
          <a:xfrm>
            <a:off x="1188720" y="4520701"/>
            <a:ext cx="4425000" cy="731400"/>
          </a:xfrm>
          <a:prstGeom prst="rect">
            <a:avLst/>
          </a:prstGeom>
          <a:noFill/>
          <a:ln>
            <a:noFill/>
          </a:ln>
        </p:spPr>
        <p:txBody>
          <a:bodyPr anchorCtr="0" anchor="ctr" bIns="91425" lIns="274300" spcFirstLastPara="1" rIns="274300" wrap="square" tIns="91425">
            <a:noAutofit/>
          </a:bodyPr>
          <a:lstStyle/>
          <a:p>
            <a:pPr indent="0" lvl="0" marL="0" rtl="0" algn="l">
              <a:spcBef>
                <a:spcPts val="0"/>
              </a:spcBef>
              <a:spcAft>
                <a:spcPts val="0"/>
              </a:spcAft>
              <a:buSzPts val="2000"/>
              <a:buNone/>
            </a:pPr>
            <a:r>
              <a:rPr lang="en-US" sz="2000">
                <a:solidFill>
                  <a:srgbClr val="5F5F5F"/>
                </a:solidFill>
                <a:latin typeface="Quattrocento Sans"/>
                <a:ea typeface="Quattrocento Sans"/>
                <a:cs typeface="Quattrocento Sans"/>
                <a:sym typeface="Quattrocento Sans"/>
              </a:rPr>
              <a:t>Ética e IA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51"/>
          <p:cNvSpPr/>
          <p:nvPr/>
        </p:nvSpPr>
        <p:spPr>
          <a:xfrm>
            <a:off x="606569" y="1996405"/>
            <a:ext cx="6418940" cy="1069696"/>
          </a:xfrm>
          <a:prstGeom prst="roundRect">
            <a:avLst>
              <a:gd fmla="val 16797"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136" name="Google Shape;1136;p51"/>
          <p:cNvSpPr/>
          <p:nvPr/>
        </p:nvSpPr>
        <p:spPr>
          <a:xfrm>
            <a:off x="584981" y="4091961"/>
            <a:ext cx="9235823" cy="1095886"/>
          </a:xfrm>
          <a:prstGeom prst="roundRect">
            <a:avLst>
              <a:gd fmla="val 16797"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2F2F2"/>
              </a:solidFill>
              <a:latin typeface="Quattrocento Sans"/>
              <a:ea typeface="Quattrocento Sans"/>
              <a:cs typeface="Quattrocento Sans"/>
              <a:sym typeface="Quattrocento Sans"/>
            </a:endParaRPr>
          </a:p>
        </p:txBody>
      </p:sp>
      <p:sp>
        <p:nvSpPr>
          <p:cNvPr id="1137" name="Google Shape;1137;p51"/>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Arquivos Estáticos</a:t>
            </a:r>
            <a:endParaRPr/>
          </a:p>
        </p:txBody>
      </p:sp>
      <p:sp>
        <p:nvSpPr>
          <p:cNvPr id="1138" name="Google Shape;1138;p51"/>
          <p:cNvSpPr txBox="1"/>
          <p:nvPr>
            <p:ph idx="4294967295" type="body"/>
          </p:nvPr>
        </p:nvSpPr>
        <p:spPr>
          <a:xfrm>
            <a:off x="606577" y="1532925"/>
            <a:ext cx="3430500" cy="461700"/>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dk1"/>
              </a:buClr>
              <a:buSzPts val="1800"/>
              <a:buNone/>
            </a:pPr>
            <a:r>
              <a:rPr lang="en-US" sz="2000"/>
              <a:t>Referenciados via HTML</a:t>
            </a:r>
            <a:endParaRPr/>
          </a:p>
        </p:txBody>
      </p:sp>
      <p:sp>
        <p:nvSpPr>
          <p:cNvPr id="1139" name="Google Shape;1139;p51"/>
          <p:cNvSpPr/>
          <p:nvPr/>
        </p:nvSpPr>
        <p:spPr>
          <a:xfrm>
            <a:off x="584982" y="2208133"/>
            <a:ext cx="6418940" cy="644437"/>
          </a:xfrm>
          <a:prstGeom prst="rect">
            <a:avLst/>
          </a:prstGeom>
          <a:noFill/>
          <a:ln>
            <a:noFill/>
          </a:ln>
        </p:spPr>
        <p:txBody>
          <a:bodyPr anchorCtr="0" anchor="t" bIns="45700" lIns="91425" spcFirstLastPara="1" rIns="91425" wrap="square" tIns="45700">
            <a:spAutoFit/>
          </a:bodyPr>
          <a:lstStyle/>
          <a:p>
            <a:pPr indent="0" lvl="1" marL="228556" marR="0" rtl="0" algn="l">
              <a:spcBef>
                <a:spcPts val="0"/>
              </a:spcBef>
              <a:spcAft>
                <a:spcPts val="0"/>
              </a:spcAft>
              <a:buNone/>
            </a:pPr>
            <a:r>
              <a:rPr b="1" i="0" lang="en-US" sz="1800" u="none" cap="none" strike="noStrike">
                <a:solidFill>
                  <a:srgbClr val="007020"/>
                </a:solidFill>
                <a:latin typeface="Consolas"/>
                <a:ea typeface="Consolas"/>
                <a:cs typeface="Consolas"/>
                <a:sym typeface="Consolas"/>
              </a:rPr>
              <a:t>&lt;link </a:t>
            </a:r>
            <a:r>
              <a:rPr b="0" i="0" lang="en-US" sz="1800" u="none" cap="none" strike="noStrike">
                <a:solidFill>
                  <a:srgbClr val="007020"/>
                </a:solidFill>
                <a:latin typeface="Consolas"/>
                <a:ea typeface="Consolas"/>
                <a:cs typeface="Consolas"/>
                <a:sym typeface="Consolas"/>
              </a:rPr>
              <a:t>rel=</a:t>
            </a:r>
            <a:r>
              <a:rPr b="0" i="0" lang="en-US" sz="1800" u="none" cap="none" strike="noStrike">
                <a:solidFill>
                  <a:srgbClr val="4070A0"/>
                </a:solidFill>
                <a:latin typeface="Consolas"/>
                <a:ea typeface="Consolas"/>
                <a:cs typeface="Consolas"/>
                <a:sym typeface="Consolas"/>
              </a:rPr>
              <a:t>"stylesheet"</a:t>
            </a:r>
            <a:r>
              <a:rPr b="0" i="0" lang="en-US" sz="1800" u="none" cap="none" strike="noStrike">
                <a:solidFill>
                  <a:schemeClr val="dk1"/>
                </a:solidFill>
                <a:latin typeface="Consolas"/>
                <a:ea typeface="Consolas"/>
                <a:cs typeface="Consolas"/>
                <a:sym typeface="Consolas"/>
              </a:rPr>
              <a:t> </a:t>
            </a:r>
            <a:r>
              <a:rPr b="0" i="0" lang="en-US" sz="1800" u="none" cap="none" strike="noStrike">
                <a:solidFill>
                  <a:srgbClr val="007020"/>
                </a:solidFill>
                <a:latin typeface="Consolas"/>
                <a:ea typeface="Consolas"/>
                <a:cs typeface="Consolas"/>
                <a:sym typeface="Consolas"/>
              </a:rPr>
              <a:t>href=</a:t>
            </a:r>
            <a:r>
              <a:rPr b="0" i="0" lang="en-US" sz="1800" u="none" cap="none" strike="noStrike">
                <a:solidFill>
                  <a:srgbClr val="4070A0"/>
                </a:solidFill>
                <a:latin typeface="Consolas"/>
                <a:ea typeface="Consolas"/>
                <a:cs typeface="Consolas"/>
                <a:sym typeface="Consolas"/>
              </a:rPr>
              <a:t>"/static/main.css"</a:t>
            </a:r>
            <a:r>
              <a:rPr b="1" i="0" lang="en-US" sz="1800" u="none" cap="none" strike="noStrike">
                <a:solidFill>
                  <a:srgbClr val="007020"/>
                </a:solidFill>
                <a:latin typeface="Consolas"/>
                <a:ea typeface="Consolas"/>
                <a:cs typeface="Consolas"/>
                <a:sym typeface="Consolas"/>
              </a:rPr>
              <a:t>&gt;</a:t>
            </a:r>
            <a:endParaRPr/>
          </a:p>
          <a:p>
            <a:pPr indent="0" lvl="1" marL="228556" marR="0" rtl="0" algn="l">
              <a:spcBef>
                <a:spcPts val="0"/>
              </a:spcBef>
              <a:spcAft>
                <a:spcPts val="0"/>
              </a:spcAft>
              <a:buNone/>
            </a:pPr>
            <a:r>
              <a:rPr b="1" i="0" lang="en-US" sz="1800" u="none" cap="none" strike="noStrike">
                <a:solidFill>
                  <a:srgbClr val="007020"/>
                </a:solidFill>
                <a:latin typeface="Consolas"/>
                <a:ea typeface="Consolas"/>
                <a:cs typeface="Consolas"/>
                <a:sym typeface="Consolas"/>
              </a:rPr>
              <a:t>&lt;img </a:t>
            </a:r>
            <a:r>
              <a:rPr b="0" i="0" lang="en-US" sz="1800" u="none" cap="none" strike="noStrike">
                <a:solidFill>
                  <a:srgbClr val="007020"/>
                </a:solidFill>
                <a:latin typeface="Consolas"/>
                <a:ea typeface="Consolas"/>
                <a:cs typeface="Consolas"/>
                <a:sym typeface="Consolas"/>
              </a:rPr>
              <a:t>src=</a:t>
            </a:r>
            <a:r>
              <a:rPr b="0" i="0" lang="en-US" sz="1800" u="none" cap="none" strike="noStrike">
                <a:solidFill>
                  <a:srgbClr val="4070A0"/>
                </a:solidFill>
                <a:latin typeface="Consolas"/>
                <a:ea typeface="Consolas"/>
                <a:cs typeface="Consolas"/>
                <a:sym typeface="Consolas"/>
              </a:rPr>
              <a:t>"/static/banner.jpg"</a:t>
            </a:r>
            <a:r>
              <a:rPr b="1" i="0" lang="en-US" sz="1800" u="none" cap="none" strike="noStrike">
                <a:solidFill>
                  <a:srgbClr val="007020"/>
                </a:solidFill>
                <a:latin typeface="Consolas"/>
                <a:ea typeface="Consolas"/>
                <a:cs typeface="Consolas"/>
                <a:sym typeface="Consolas"/>
              </a:rPr>
              <a:t>&gt;</a:t>
            </a:r>
            <a:endParaRPr/>
          </a:p>
        </p:txBody>
      </p:sp>
      <p:sp>
        <p:nvSpPr>
          <p:cNvPr id="1140" name="Google Shape;1140;p51"/>
          <p:cNvSpPr/>
          <p:nvPr/>
        </p:nvSpPr>
        <p:spPr>
          <a:xfrm>
            <a:off x="606575" y="4176025"/>
            <a:ext cx="9235800" cy="646200"/>
          </a:xfrm>
          <a:prstGeom prst="rect">
            <a:avLst/>
          </a:prstGeom>
          <a:noFill/>
          <a:ln>
            <a:noFill/>
          </a:ln>
        </p:spPr>
        <p:txBody>
          <a:bodyPr anchorCtr="0" anchor="t" bIns="45700" lIns="91425" spcFirstLastPara="1" rIns="91425" wrap="square" tIns="45700">
            <a:spAutoFit/>
          </a:bodyPr>
          <a:lstStyle/>
          <a:p>
            <a:pPr indent="0" lvl="1" marL="228556" marR="0" rtl="0" algn="l">
              <a:spcBef>
                <a:spcPts val="0"/>
              </a:spcBef>
              <a:spcAft>
                <a:spcPts val="0"/>
              </a:spcAft>
              <a:buNone/>
            </a:pPr>
            <a:r>
              <a:rPr b="1" i="0" lang="en-US" sz="1800" u="none" cap="none" strike="noStrike">
                <a:solidFill>
                  <a:srgbClr val="007020"/>
                </a:solidFill>
                <a:latin typeface="Consolas"/>
                <a:ea typeface="Consolas"/>
                <a:cs typeface="Consolas"/>
                <a:sym typeface="Consolas"/>
              </a:rPr>
              <a:t>&lt;link </a:t>
            </a:r>
            <a:r>
              <a:rPr b="0" i="0" lang="en-US" sz="1800" u="none" cap="none" strike="noStrike">
                <a:solidFill>
                  <a:srgbClr val="007020"/>
                </a:solidFill>
                <a:latin typeface="Consolas"/>
                <a:ea typeface="Consolas"/>
                <a:cs typeface="Consolas"/>
                <a:sym typeface="Consolas"/>
              </a:rPr>
              <a:t>rel=</a:t>
            </a:r>
            <a:r>
              <a:rPr b="0" i="0" lang="en-US" sz="1800" u="none" cap="none" strike="noStrike">
                <a:solidFill>
                  <a:srgbClr val="4070A0"/>
                </a:solidFill>
                <a:latin typeface="Consolas"/>
                <a:ea typeface="Consolas"/>
                <a:cs typeface="Consolas"/>
                <a:sym typeface="Consolas"/>
              </a:rPr>
              <a:t>"stylesheet"</a:t>
            </a:r>
            <a:r>
              <a:rPr b="0" i="0" lang="en-US" sz="1800" u="none" cap="none" strike="noStrike">
                <a:solidFill>
                  <a:schemeClr val="dk1"/>
                </a:solidFill>
                <a:latin typeface="Consolas"/>
                <a:ea typeface="Consolas"/>
                <a:cs typeface="Consolas"/>
                <a:sym typeface="Consolas"/>
              </a:rPr>
              <a:t> </a:t>
            </a:r>
            <a:r>
              <a:rPr b="0" i="0" lang="en-US" sz="1800" u="none" cap="none" strike="noStrike">
                <a:solidFill>
                  <a:srgbClr val="007020"/>
                </a:solidFill>
                <a:latin typeface="Consolas"/>
                <a:ea typeface="Consolas"/>
                <a:cs typeface="Consolas"/>
                <a:sym typeface="Consolas"/>
              </a:rPr>
              <a:t>href=</a:t>
            </a:r>
            <a:r>
              <a:rPr b="0" i="0" lang="en-US" sz="1800" u="none" cap="none" strike="noStrike">
                <a:solidFill>
                  <a:srgbClr val="4070A0"/>
                </a:solidFill>
                <a:latin typeface="Consolas"/>
                <a:ea typeface="Consolas"/>
                <a:cs typeface="Consolas"/>
                <a:sym typeface="Consolas"/>
              </a:rPr>
              <a:t>"url_for('static',filename='main.css')"</a:t>
            </a:r>
            <a:r>
              <a:rPr b="1" i="0" lang="en-US" sz="1800" u="none" cap="none" strike="noStrike">
                <a:solidFill>
                  <a:srgbClr val="007020"/>
                </a:solidFill>
                <a:latin typeface="Consolas"/>
                <a:ea typeface="Consolas"/>
                <a:cs typeface="Consolas"/>
                <a:sym typeface="Consolas"/>
              </a:rPr>
              <a:t>&gt;</a:t>
            </a:r>
            <a:endParaRPr/>
          </a:p>
          <a:p>
            <a:pPr indent="0" lvl="1" marL="228556" marR="0" rtl="0" algn="l">
              <a:spcBef>
                <a:spcPts val="0"/>
              </a:spcBef>
              <a:spcAft>
                <a:spcPts val="0"/>
              </a:spcAft>
              <a:buNone/>
            </a:pPr>
            <a:r>
              <a:rPr b="1" i="0" lang="en-US" sz="1800" u="none" cap="none" strike="noStrike">
                <a:solidFill>
                  <a:srgbClr val="007020"/>
                </a:solidFill>
                <a:latin typeface="Consolas"/>
                <a:ea typeface="Consolas"/>
                <a:cs typeface="Consolas"/>
                <a:sym typeface="Consolas"/>
              </a:rPr>
              <a:t>&lt;img </a:t>
            </a:r>
            <a:r>
              <a:rPr b="0" i="0" lang="en-US" sz="1800" u="none" cap="none" strike="noStrike">
                <a:solidFill>
                  <a:srgbClr val="007020"/>
                </a:solidFill>
                <a:latin typeface="Consolas"/>
                <a:ea typeface="Consolas"/>
                <a:cs typeface="Consolas"/>
                <a:sym typeface="Consolas"/>
              </a:rPr>
              <a:t>src=</a:t>
            </a:r>
            <a:r>
              <a:rPr b="0" i="0" lang="en-US" sz="1800" u="none" cap="none" strike="noStrike">
                <a:solidFill>
                  <a:srgbClr val="4070A0"/>
                </a:solidFill>
                <a:latin typeface="Consolas"/>
                <a:ea typeface="Consolas"/>
                <a:cs typeface="Consolas"/>
                <a:sym typeface="Consolas"/>
              </a:rPr>
              <a:t>"url_for('static', filename='banner.jpg')"</a:t>
            </a:r>
            <a:r>
              <a:rPr b="1" i="0" lang="en-US" sz="1800" u="none" cap="none" strike="noStrike">
                <a:solidFill>
                  <a:srgbClr val="007020"/>
                </a:solidFill>
                <a:latin typeface="Consolas"/>
                <a:ea typeface="Consolas"/>
                <a:cs typeface="Consolas"/>
                <a:sym typeface="Consolas"/>
              </a:rPr>
              <a:t>&gt;</a:t>
            </a:r>
            <a:endParaRPr/>
          </a:p>
        </p:txBody>
      </p:sp>
      <p:sp>
        <p:nvSpPr>
          <p:cNvPr id="1141" name="Google Shape;1141;p51"/>
          <p:cNvSpPr txBox="1"/>
          <p:nvPr/>
        </p:nvSpPr>
        <p:spPr>
          <a:xfrm>
            <a:off x="584974" y="3630300"/>
            <a:ext cx="5483100" cy="461700"/>
          </a:xfrm>
          <a:prstGeom prst="rect">
            <a:avLst/>
          </a:prstGeom>
          <a:noFill/>
          <a:ln>
            <a:noFill/>
          </a:ln>
        </p:spPr>
        <p:txBody>
          <a:bodyPr anchorCtr="0" anchor="t" bIns="91425" lIns="146300" spcFirstLastPara="1" rIns="146300" wrap="square" tIns="91425">
            <a:spAutoFit/>
          </a:bodyPr>
          <a:lstStyle/>
          <a:p>
            <a:pPr indent="0" lvl="0" marL="0" marR="0" rtl="0" algn="l">
              <a:lnSpc>
                <a:spcPct val="90000"/>
              </a:lnSpc>
              <a:spcBef>
                <a:spcPts val="0"/>
              </a:spcBef>
              <a:spcAft>
                <a:spcPts val="0"/>
              </a:spcAft>
              <a:buClr>
                <a:schemeClr val="dk1"/>
              </a:buClr>
              <a:buSzPts val="1800"/>
              <a:buFont typeface="Noto Sans Symbols"/>
              <a:buNone/>
            </a:pPr>
            <a:r>
              <a:rPr lang="en-US" sz="2000">
                <a:solidFill>
                  <a:schemeClr val="dk1"/>
                </a:solidFill>
                <a:latin typeface="Quattrocento Sans"/>
                <a:ea typeface="Quattrocento Sans"/>
                <a:cs typeface="Quattrocento Sans"/>
                <a:sym typeface="Quattrocento Sans"/>
              </a:rPr>
              <a:t>Referenciados via função </a:t>
            </a:r>
            <a:r>
              <a:rPr lang="en-US" sz="2000">
                <a:solidFill>
                  <a:schemeClr val="dk1"/>
                </a:solidFill>
                <a:latin typeface="Quattrocento Sans"/>
                <a:ea typeface="Quattrocento Sans"/>
                <a:cs typeface="Quattrocento Sans"/>
                <a:sym typeface="Quattrocento Sans"/>
              </a:rPr>
              <a:t>url_for():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52"/>
          <p:cNvSpPr/>
          <p:nvPr/>
        </p:nvSpPr>
        <p:spPr>
          <a:xfrm>
            <a:off x="5283316" y="3851880"/>
            <a:ext cx="5745229" cy="2379563"/>
          </a:xfrm>
          <a:prstGeom prst="roundRect">
            <a:avLst>
              <a:gd fmla="val 7688"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151" name="Google Shape;1151;p52"/>
          <p:cNvSpPr/>
          <p:nvPr/>
        </p:nvSpPr>
        <p:spPr>
          <a:xfrm>
            <a:off x="538645" y="1696089"/>
            <a:ext cx="8591987" cy="813701"/>
          </a:xfrm>
          <a:prstGeom prst="roundRect">
            <a:avLst>
              <a:gd fmla="val 23071"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152" name="Google Shape;1152;p52"/>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Crie um Site que Suporta Upload de Fotos</a:t>
            </a:r>
            <a:endParaRPr/>
          </a:p>
        </p:txBody>
      </p:sp>
      <p:sp>
        <p:nvSpPr>
          <p:cNvPr id="1153" name="Google Shape;1153;p52"/>
          <p:cNvSpPr txBox="1"/>
          <p:nvPr>
            <p:ph idx="4294967295" type="body"/>
          </p:nvPr>
        </p:nvSpPr>
        <p:spPr>
          <a:xfrm>
            <a:off x="5283316" y="3362997"/>
            <a:ext cx="1314676" cy="461665"/>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dk1"/>
              </a:buClr>
              <a:buSzPts val="1800"/>
              <a:buNone/>
            </a:pPr>
            <a:r>
              <a:rPr b="1" lang="en-US" sz="2000"/>
              <a:t>app.py:</a:t>
            </a:r>
            <a:endParaRPr/>
          </a:p>
        </p:txBody>
      </p:sp>
      <p:sp>
        <p:nvSpPr>
          <p:cNvPr id="1154" name="Google Shape;1154;p52"/>
          <p:cNvSpPr/>
          <p:nvPr/>
        </p:nvSpPr>
        <p:spPr>
          <a:xfrm>
            <a:off x="726186" y="1894193"/>
            <a:ext cx="859198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300">
                <a:solidFill>
                  <a:schemeClr val="dk1"/>
                </a:solidFill>
                <a:latin typeface="Consolas"/>
                <a:ea typeface="Consolas"/>
                <a:cs typeface="Consolas"/>
                <a:sym typeface="Consolas"/>
              </a:rPr>
              <a:t>git clone </a:t>
            </a:r>
            <a:r>
              <a:rPr lang="en-US" sz="1300">
                <a:solidFill>
                  <a:schemeClr val="dk1"/>
                </a:solidFill>
                <a:latin typeface="Consolas"/>
                <a:ea typeface="Consolas"/>
                <a:cs typeface="Consolas"/>
                <a:sym typeface="Consolas"/>
              </a:rPr>
              <a:t>https://github.com/MicrosoftDocs/mslearn-build-ai-web-app-with-python-and-flask.git</a:t>
            </a:r>
            <a:r>
              <a:rPr lang="en-US" sz="1300">
                <a:solidFill>
                  <a:schemeClr val="dk1"/>
                </a:solidFill>
                <a:latin typeface="Consolas"/>
                <a:ea typeface="Consolas"/>
                <a:cs typeface="Consolas"/>
                <a:sym typeface="Consolas"/>
              </a:rPr>
              <a:t> .</a:t>
            </a:r>
            <a:endParaRPr sz="1300">
              <a:solidFill>
                <a:schemeClr val="dk1"/>
              </a:solidFill>
              <a:latin typeface="Quattrocento Sans"/>
              <a:ea typeface="Quattrocento Sans"/>
              <a:cs typeface="Quattrocento Sans"/>
              <a:sym typeface="Quattrocento Sans"/>
            </a:endParaRPr>
          </a:p>
        </p:txBody>
      </p:sp>
      <p:sp>
        <p:nvSpPr>
          <p:cNvPr id="1155" name="Google Shape;1155;p52"/>
          <p:cNvSpPr/>
          <p:nvPr/>
        </p:nvSpPr>
        <p:spPr>
          <a:xfrm>
            <a:off x="1163455" y="3870819"/>
            <a:ext cx="2502499" cy="1169551"/>
          </a:xfrm>
          <a:prstGeom prst="rect">
            <a:avLst/>
          </a:prstGeom>
          <a:noFill/>
          <a:ln>
            <a:noFill/>
          </a:ln>
        </p:spPr>
        <p:txBody>
          <a:bodyPr anchorCtr="0" anchor="t" bIns="45700" lIns="91425" spcFirstLastPara="1" rIns="91425" wrap="square" tIns="45700">
            <a:spAutoFit/>
          </a:bodyPr>
          <a:lstStyle/>
          <a:p>
            <a:pPr indent="-342834" lvl="0" marL="342834" marR="0" rtl="0" algn="l">
              <a:spcBef>
                <a:spcPts val="0"/>
              </a:spcBef>
              <a:spcAft>
                <a:spcPts val="0"/>
              </a:spcAft>
              <a:buClr>
                <a:schemeClr val="dk1"/>
              </a:buClr>
              <a:buSzPts val="1400"/>
              <a:buFont typeface="Arial"/>
              <a:buChar char="•"/>
            </a:pPr>
            <a:r>
              <a:rPr lang="en-US" sz="1400">
                <a:solidFill>
                  <a:schemeClr val="dk1"/>
                </a:solidFill>
                <a:latin typeface="Quattrocento Sans"/>
                <a:ea typeface="Quattrocento Sans"/>
                <a:cs typeface="Quattrocento Sans"/>
                <a:sym typeface="Quattrocento Sans"/>
              </a:rPr>
              <a:t>app.py</a:t>
            </a:r>
            <a:endParaRPr/>
          </a:p>
          <a:p>
            <a:pPr indent="-342834" lvl="0" marL="342834" marR="0" rtl="0" algn="l">
              <a:spcBef>
                <a:spcPts val="0"/>
              </a:spcBef>
              <a:spcAft>
                <a:spcPts val="0"/>
              </a:spcAft>
              <a:buClr>
                <a:schemeClr val="dk1"/>
              </a:buClr>
              <a:buSzPts val="1400"/>
              <a:buFont typeface="Arial"/>
              <a:buChar char="•"/>
            </a:pPr>
            <a:r>
              <a:rPr lang="en-US" sz="1400">
                <a:solidFill>
                  <a:schemeClr val="dk1"/>
                </a:solidFill>
                <a:latin typeface="Quattrocento Sans"/>
                <a:ea typeface="Quattrocento Sans"/>
                <a:cs typeface="Quattrocento Sans"/>
                <a:sym typeface="Quattrocento Sans"/>
              </a:rPr>
              <a:t>templates/index.html</a:t>
            </a:r>
            <a:endParaRPr/>
          </a:p>
          <a:p>
            <a:pPr indent="-342834" lvl="0" marL="342834" marR="0" rtl="0" algn="l">
              <a:spcBef>
                <a:spcPts val="0"/>
              </a:spcBef>
              <a:spcAft>
                <a:spcPts val="0"/>
              </a:spcAft>
              <a:buClr>
                <a:schemeClr val="dk1"/>
              </a:buClr>
              <a:buSzPts val="1400"/>
              <a:buFont typeface="Arial"/>
              <a:buChar char="•"/>
            </a:pPr>
            <a:r>
              <a:rPr lang="en-US" sz="1400">
                <a:solidFill>
                  <a:schemeClr val="dk1"/>
                </a:solidFill>
                <a:latin typeface="Quattrocento Sans"/>
                <a:ea typeface="Quattrocento Sans"/>
                <a:cs typeface="Quattrocento Sans"/>
                <a:sym typeface="Quattrocento Sans"/>
              </a:rPr>
              <a:t>static/main.css</a:t>
            </a:r>
            <a:endParaRPr/>
          </a:p>
          <a:p>
            <a:pPr indent="-342834" lvl="0" marL="342834" marR="0" rtl="0" algn="l">
              <a:spcBef>
                <a:spcPts val="0"/>
              </a:spcBef>
              <a:spcAft>
                <a:spcPts val="0"/>
              </a:spcAft>
              <a:buClr>
                <a:schemeClr val="dk1"/>
              </a:buClr>
              <a:buSzPts val="1400"/>
              <a:buFont typeface="Arial"/>
              <a:buChar char="•"/>
            </a:pPr>
            <a:r>
              <a:rPr lang="en-US" sz="1400">
                <a:solidFill>
                  <a:schemeClr val="dk1"/>
                </a:solidFill>
                <a:latin typeface="Quattrocento Sans"/>
                <a:ea typeface="Quattrocento Sans"/>
                <a:cs typeface="Quattrocento Sans"/>
                <a:sym typeface="Quattrocento Sans"/>
              </a:rPr>
              <a:t>static/banner.jpg</a:t>
            </a:r>
            <a:endParaRPr/>
          </a:p>
          <a:p>
            <a:pPr indent="-342834" lvl="0" marL="342834" marR="0" rtl="0" algn="l">
              <a:spcBef>
                <a:spcPts val="0"/>
              </a:spcBef>
              <a:spcAft>
                <a:spcPts val="0"/>
              </a:spcAft>
              <a:buClr>
                <a:schemeClr val="dk1"/>
              </a:buClr>
              <a:buSzPts val="1400"/>
              <a:buFont typeface="Arial"/>
              <a:buChar char="•"/>
            </a:pPr>
            <a:r>
              <a:rPr lang="en-US" sz="1400">
                <a:solidFill>
                  <a:schemeClr val="dk1"/>
                </a:solidFill>
                <a:latin typeface="Quattrocento Sans"/>
                <a:ea typeface="Quattrocento Sans"/>
                <a:cs typeface="Quattrocento Sans"/>
                <a:sym typeface="Quattrocento Sans"/>
              </a:rPr>
              <a:t>static/placeholder.jpg</a:t>
            </a:r>
            <a:endParaRPr/>
          </a:p>
        </p:txBody>
      </p:sp>
      <p:sp>
        <p:nvSpPr>
          <p:cNvPr id="1156" name="Google Shape;1156;p52"/>
          <p:cNvSpPr/>
          <p:nvPr/>
        </p:nvSpPr>
        <p:spPr>
          <a:xfrm>
            <a:off x="3555091" y="3577569"/>
            <a:ext cx="1659263" cy="1183862"/>
          </a:xfrm>
          <a:prstGeom prst="rightArrow">
            <a:avLst>
              <a:gd fmla="val 50000" name="adj1"/>
              <a:gd fmla="val 50000" name="adj2"/>
            </a:avLst>
          </a:prstGeom>
          <a:gradFill>
            <a:gsLst>
              <a:gs pos="0">
                <a:srgbClr val="EFF8FF">
                  <a:alpha val="0"/>
                </a:srgbClr>
              </a:gs>
              <a:gs pos="83000">
                <a:schemeClr val="accent2"/>
              </a:gs>
              <a:gs pos="100000">
                <a:schemeClr val="accent2"/>
              </a:gs>
            </a:gsLst>
            <a:lin ang="0" scaled="0"/>
          </a:gra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157" name="Google Shape;1157;p52"/>
          <p:cNvSpPr/>
          <p:nvPr/>
        </p:nvSpPr>
        <p:spPr>
          <a:xfrm rot="5400000">
            <a:off x="1350982" y="2515524"/>
            <a:ext cx="1299731" cy="1183862"/>
          </a:xfrm>
          <a:prstGeom prst="rightArrow">
            <a:avLst>
              <a:gd fmla="val 50000" name="adj1"/>
              <a:gd fmla="val 50000" name="adj2"/>
            </a:avLst>
          </a:prstGeom>
          <a:gradFill>
            <a:gsLst>
              <a:gs pos="0">
                <a:srgbClr val="EFF8FF">
                  <a:alpha val="0"/>
                </a:srgbClr>
              </a:gs>
              <a:gs pos="83000">
                <a:schemeClr val="accent2"/>
              </a:gs>
              <a:gs pos="100000">
                <a:schemeClr val="accent2"/>
              </a:gs>
            </a:gsLst>
            <a:lin ang="0" scaled="0"/>
          </a:gra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158" name="Google Shape;1158;p52"/>
          <p:cNvSpPr txBox="1"/>
          <p:nvPr/>
        </p:nvSpPr>
        <p:spPr>
          <a:xfrm>
            <a:off x="538645" y="1263261"/>
            <a:ext cx="4432897"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chemeClr val="dk1"/>
                </a:solidFill>
                <a:latin typeface="Quattrocento Sans"/>
                <a:ea typeface="Quattrocento Sans"/>
                <a:cs typeface="Quattrocento Sans"/>
                <a:sym typeface="Quattrocento Sans"/>
              </a:rPr>
              <a:t>Código Inicial</a:t>
            </a:r>
            <a:endParaRPr/>
          </a:p>
        </p:txBody>
      </p:sp>
      <p:sp>
        <p:nvSpPr>
          <p:cNvPr id="1159" name="Google Shape;1159;p52"/>
          <p:cNvSpPr/>
          <p:nvPr/>
        </p:nvSpPr>
        <p:spPr>
          <a:xfrm>
            <a:off x="5283316" y="4014028"/>
            <a:ext cx="5745229" cy="2101303"/>
          </a:xfrm>
          <a:prstGeom prst="rect">
            <a:avLst/>
          </a:prstGeom>
          <a:noFill/>
          <a:ln>
            <a:noFill/>
          </a:ln>
        </p:spPr>
        <p:txBody>
          <a:bodyPr anchorCtr="0" anchor="t" bIns="45700" lIns="91425" spcFirstLastPara="1" rIns="91425" wrap="square" tIns="45700">
            <a:spAutoFit/>
          </a:bodyPr>
          <a:lstStyle/>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from flask import Flask, render_template</a:t>
            </a:r>
            <a:endParaRPr/>
          </a:p>
          <a:p>
            <a:pPr indent="0" lvl="1" marL="228556" marR="0" rtl="0" algn="l">
              <a:spcBef>
                <a:spcPts val="0"/>
              </a:spcBef>
              <a:spcAft>
                <a:spcPts val="0"/>
              </a:spcAft>
              <a:buNone/>
            </a:pPr>
            <a:r>
              <a:t/>
            </a:r>
            <a:endParaRPr b="0" i="0" sz="1600" u="none" cap="none" strike="noStrike">
              <a:solidFill>
                <a:schemeClr val="lt1"/>
              </a:solidFill>
              <a:latin typeface="Consolas"/>
              <a:ea typeface="Consolas"/>
              <a:cs typeface="Consolas"/>
              <a:sym typeface="Consolas"/>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app = Flask(</a:t>
            </a:r>
            <a:r>
              <a:rPr b="0" i="0" lang="en-US" sz="1600" u="none" cap="none" strike="noStrike">
                <a:solidFill>
                  <a:srgbClr val="19177C"/>
                </a:solidFill>
                <a:latin typeface="Consolas"/>
                <a:ea typeface="Consolas"/>
                <a:cs typeface="Consolas"/>
                <a:sym typeface="Consolas"/>
              </a:rPr>
              <a:t>__name__</a:t>
            </a:r>
            <a:r>
              <a:rPr b="0" i="0" lang="en-US" sz="1600" u="none" cap="none" strike="noStrike">
                <a:solidFill>
                  <a:schemeClr val="dk1"/>
                </a:solidFill>
                <a:latin typeface="Consolas"/>
                <a:ea typeface="Consolas"/>
                <a:cs typeface="Consolas"/>
                <a:sym typeface="Consolas"/>
              </a:rPr>
              <a:t>)</a:t>
            </a:r>
            <a:endParaRPr/>
          </a:p>
          <a:p>
            <a:pPr indent="0" lvl="1" marL="228556" marR="0" rtl="0" algn="l">
              <a:spcBef>
                <a:spcPts val="0"/>
              </a:spcBef>
              <a:spcAft>
                <a:spcPts val="0"/>
              </a:spcAft>
              <a:buNone/>
            </a:pPr>
            <a:r>
              <a:t/>
            </a:r>
            <a:endParaRPr b="0" i="0" sz="1600" u="none" cap="none" strike="noStrike">
              <a:solidFill>
                <a:schemeClr val="dk1"/>
              </a:solidFill>
              <a:latin typeface="Consolas"/>
              <a:ea typeface="Consolas"/>
              <a:cs typeface="Consolas"/>
              <a:sym typeface="Consolas"/>
            </a:endParaRPr>
          </a:p>
          <a:p>
            <a:pPr indent="0" lvl="1" marL="228556" marR="0" rtl="0" algn="l">
              <a:spcBef>
                <a:spcPts val="0"/>
              </a:spcBef>
              <a:spcAft>
                <a:spcPts val="0"/>
              </a:spcAft>
              <a:buNone/>
            </a:pPr>
            <a:r>
              <a:rPr b="0" i="1" lang="en-US" sz="1600" u="none" cap="none" strike="noStrike">
                <a:solidFill>
                  <a:srgbClr val="60A0B0"/>
                </a:solidFill>
                <a:latin typeface="Consolas"/>
                <a:ea typeface="Consolas"/>
                <a:cs typeface="Consolas"/>
                <a:sym typeface="Consolas"/>
              </a:rPr>
              <a:t># Define route for the app's one and only page</a:t>
            </a:r>
            <a:endParaRPr/>
          </a:p>
          <a:p>
            <a:pPr indent="0" lvl="1" marL="228556" marR="0" rtl="0" algn="l">
              <a:spcBef>
                <a:spcPts val="0"/>
              </a:spcBef>
              <a:spcAft>
                <a:spcPts val="0"/>
              </a:spcAft>
              <a:buNone/>
            </a:pPr>
            <a:r>
              <a:rPr b="0" i="0" lang="en-US" sz="1600" u="none" cap="none" strike="noStrike">
                <a:solidFill>
                  <a:srgbClr val="7D9029"/>
                </a:solidFill>
                <a:latin typeface="Consolas"/>
                <a:ea typeface="Consolas"/>
                <a:cs typeface="Consolas"/>
                <a:sym typeface="Consolas"/>
              </a:rPr>
              <a:t>@app.route</a:t>
            </a:r>
            <a:r>
              <a:rPr b="0" i="0" lang="en-US" sz="1600" u="none" cap="none" strike="noStrike">
                <a:solidFill>
                  <a:schemeClr val="dk1"/>
                </a:solidFill>
                <a:latin typeface="Consolas"/>
                <a:ea typeface="Consolas"/>
                <a:cs typeface="Consolas"/>
                <a:sym typeface="Consolas"/>
              </a:rPr>
              <a:t>(</a:t>
            </a:r>
            <a:r>
              <a:rPr b="0" i="0" lang="en-US" sz="1600" u="none" cap="none" strike="noStrike">
                <a:solidFill>
                  <a:srgbClr val="4070A0"/>
                </a:solidFill>
                <a:latin typeface="Consolas"/>
                <a:ea typeface="Consolas"/>
                <a:cs typeface="Consolas"/>
                <a:sym typeface="Consolas"/>
              </a:rPr>
              <a:t>"/"</a:t>
            </a:r>
            <a:r>
              <a:rPr b="0" i="0" lang="en-US" sz="1600" u="none" cap="none" strike="noStrike">
                <a:solidFill>
                  <a:schemeClr val="dk1"/>
                </a:solidFill>
                <a:latin typeface="Consolas"/>
                <a:ea typeface="Consolas"/>
                <a:cs typeface="Consolas"/>
                <a:sym typeface="Consolas"/>
              </a:rPr>
              <a:t>)</a:t>
            </a:r>
            <a:endParaRPr/>
          </a:p>
          <a:p>
            <a:pPr indent="0" lvl="1" marL="228556" marR="0" rtl="0" algn="l">
              <a:spcBef>
                <a:spcPts val="0"/>
              </a:spcBef>
              <a:spcAft>
                <a:spcPts val="0"/>
              </a:spcAft>
              <a:buNone/>
            </a:pPr>
            <a:r>
              <a:rPr b="1" i="0" lang="en-US" sz="1600" u="none" cap="none" strike="noStrike">
                <a:solidFill>
                  <a:srgbClr val="007020"/>
                </a:solidFill>
                <a:latin typeface="Consolas"/>
                <a:ea typeface="Consolas"/>
                <a:cs typeface="Consolas"/>
                <a:sym typeface="Consolas"/>
              </a:rPr>
              <a:t>def</a:t>
            </a:r>
            <a:r>
              <a:rPr b="0" i="0" lang="en-US" sz="1600" u="none" cap="none" strike="noStrike">
                <a:solidFill>
                  <a:schemeClr val="dk1"/>
                </a:solidFill>
                <a:latin typeface="Consolas"/>
                <a:ea typeface="Consolas"/>
                <a:cs typeface="Consolas"/>
                <a:sym typeface="Consolas"/>
              </a:rPr>
              <a:t> index():</a:t>
            </a:r>
            <a:endParaRPr/>
          </a:p>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007020"/>
                </a:solidFill>
                <a:latin typeface="Consolas"/>
                <a:ea typeface="Consolas"/>
                <a:cs typeface="Consolas"/>
                <a:sym typeface="Consolas"/>
              </a:rPr>
              <a:t>return</a:t>
            </a:r>
            <a:r>
              <a:rPr b="0" i="0" lang="en-US" sz="1600" u="none" cap="none" strike="noStrike">
                <a:solidFill>
                  <a:schemeClr val="dk1"/>
                </a:solidFill>
                <a:latin typeface="Consolas"/>
                <a:ea typeface="Consolas"/>
                <a:cs typeface="Consolas"/>
                <a:sym typeface="Consolas"/>
              </a:rPr>
              <a:t> render_template(</a:t>
            </a:r>
            <a:r>
              <a:rPr b="0" i="0" lang="en-US" sz="1600" u="none" cap="none" strike="noStrike">
                <a:solidFill>
                  <a:srgbClr val="4070A0"/>
                </a:solidFill>
                <a:latin typeface="Consolas"/>
                <a:ea typeface="Consolas"/>
                <a:cs typeface="Consolas"/>
                <a:sym typeface="Consolas"/>
              </a:rPr>
              <a:t>"index.html"</a:t>
            </a:r>
            <a:r>
              <a:rPr b="0" i="0" lang="en-US" sz="1600" u="none" cap="none" strike="noStrike">
                <a:solidFill>
                  <a:schemeClr val="dk1"/>
                </a:solidFill>
                <a:latin typeface="Consolas"/>
                <a:ea typeface="Consolas"/>
                <a:cs typeface="Consolas"/>
                <a:sym typeface="Consolas"/>
              </a:rPr>
              <a: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pic>
        <p:nvPicPr>
          <p:cNvPr descr="Contoso Travel" id="1168" name="Google Shape;1168;p53"/>
          <p:cNvPicPr preferRelativeResize="0"/>
          <p:nvPr>
            <p:ph idx="4294967295" type="body"/>
          </p:nvPr>
        </p:nvPicPr>
        <p:blipFill rotWithShape="1">
          <a:blip r:embed="rId3">
            <a:alphaModFix/>
          </a:blip>
          <a:srcRect b="0" l="0" r="0" t="0"/>
          <a:stretch/>
        </p:blipFill>
        <p:spPr>
          <a:xfrm>
            <a:off x="5378450" y="1458914"/>
            <a:ext cx="6287524" cy="4602674"/>
          </a:xfrm>
          <a:prstGeom prst="rect">
            <a:avLst/>
          </a:prstGeom>
          <a:noFill/>
          <a:ln>
            <a:noFill/>
          </a:ln>
        </p:spPr>
      </p:pic>
      <p:sp>
        <p:nvSpPr>
          <p:cNvPr id="1169" name="Google Shape;1169;p53"/>
          <p:cNvSpPr txBox="1"/>
          <p:nvPr/>
        </p:nvSpPr>
        <p:spPr>
          <a:xfrm>
            <a:off x="269240" y="1458913"/>
            <a:ext cx="5109210" cy="3127835"/>
          </a:xfrm>
          <a:prstGeom prst="rect">
            <a:avLst/>
          </a:prstGeom>
          <a:noFill/>
          <a:ln>
            <a:noFill/>
          </a:ln>
        </p:spPr>
        <p:txBody>
          <a:bodyPr anchorCtr="0" anchor="t" bIns="45700" lIns="91425" spcFirstLastPara="1" rIns="91425" wrap="square" tIns="45700">
            <a:noAutofit/>
          </a:bodyPr>
          <a:lstStyle/>
          <a:p>
            <a:pPr indent="-457200" lvl="0" marL="457200" marR="0" rtl="0" algn="l">
              <a:lnSpc>
                <a:spcPct val="100000"/>
              </a:lnSpc>
              <a:spcBef>
                <a:spcPts val="0"/>
              </a:spcBef>
              <a:spcAft>
                <a:spcPts val="0"/>
              </a:spcAft>
              <a:buClr>
                <a:schemeClr val="dk1"/>
              </a:buClr>
              <a:buSzPts val="1800"/>
              <a:buFont typeface="Quattrocento Sans"/>
              <a:buAutoNum type="arabicPeriod"/>
            </a:pPr>
            <a:r>
              <a:rPr lang="en-US" sz="2000">
                <a:solidFill>
                  <a:schemeClr val="dk1"/>
                </a:solidFill>
                <a:latin typeface="Quattrocento Sans"/>
                <a:ea typeface="Quattrocento Sans"/>
                <a:cs typeface="Quattrocento Sans"/>
                <a:sym typeface="Quattrocento Sans"/>
              </a:rPr>
              <a:t>Coloque o Flask em modo DEV</a:t>
            </a:r>
            <a:r>
              <a:rPr lang="en-US" sz="2000">
                <a:solidFill>
                  <a:schemeClr val="dk1"/>
                </a:solidFill>
                <a:latin typeface="Quattrocento Sans"/>
                <a:ea typeface="Quattrocento Sans"/>
                <a:cs typeface="Quattrocento Sans"/>
                <a:sym typeface="Quattrocento Sans"/>
              </a:rPr>
              <a:t>:</a:t>
            </a:r>
            <a:endParaRPr/>
          </a:p>
          <a:p>
            <a:pPr indent="0" lvl="1" marL="228556" marR="0" rtl="0" algn="l">
              <a:lnSpc>
                <a:spcPct val="100000"/>
              </a:lnSpc>
              <a:spcBef>
                <a:spcPts val="1000"/>
              </a:spcBef>
              <a:spcAft>
                <a:spcPts val="0"/>
              </a:spcAft>
              <a:buClr>
                <a:schemeClr val="dk1"/>
              </a:buClr>
              <a:buSzPts val="1800"/>
              <a:buFont typeface="Noto Sans Symbols"/>
              <a:buNone/>
            </a:pPr>
            <a:r>
              <a:rPr b="1" i="0" lang="en-US" sz="2000" u="none" cap="none" strike="noStrike">
                <a:solidFill>
                  <a:schemeClr val="dk1"/>
                </a:solidFill>
                <a:latin typeface="Quattrocento Sans"/>
                <a:ea typeface="Quattrocento Sans"/>
                <a:cs typeface="Quattrocento Sans"/>
                <a:sym typeface="Quattrocento Sans"/>
              </a:rPr>
              <a:t>Windows:</a:t>
            </a:r>
            <a:r>
              <a:rPr b="1" i="0" lang="en-US" sz="1600" u="none" cap="none" strike="noStrike">
                <a:solidFill>
                  <a:schemeClr val="dk1"/>
                </a:solidFill>
                <a:latin typeface="Consolas"/>
                <a:ea typeface="Consolas"/>
                <a:cs typeface="Consolas"/>
                <a:sym typeface="Consolas"/>
              </a:rPr>
              <a:t> </a:t>
            </a:r>
            <a:r>
              <a:rPr b="0" i="0" lang="en-US" sz="1600" u="none" cap="none" strike="noStrike">
                <a:solidFill>
                  <a:schemeClr val="dk1"/>
                </a:solidFill>
                <a:latin typeface="Consolas"/>
                <a:ea typeface="Consolas"/>
                <a:cs typeface="Consolas"/>
                <a:sym typeface="Consolas"/>
              </a:rPr>
              <a:t>set FLASK_ENV=development</a:t>
            </a:r>
            <a:endParaRPr/>
          </a:p>
          <a:p>
            <a:pPr indent="0" lvl="1" marL="228556" marR="0" rtl="0" algn="l">
              <a:lnSpc>
                <a:spcPct val="100000"/>
              </a:lnSpc>
              <a:spcBef>
                <a:spcPts val="600"/>
              </a:spcBef>
              <a:spcAft>
                <a:spcPts val="0"/>
              </a:spcAft>
              <a:buClr>
                <a:schemeClr val="dk1"/>
              </a:buClr>
              <a:buSzPts val="1800"/>
              <a:buFont typeface="Noto Sans Symbols"/>
              <a:buNone/>
            </a:pPr>
            <a:r>
              <a:rPr b="1" i="0" lang="en-US" sz="2000" u="none" cap="none" strike="noStrike">
                <a:solidFill>
                  <a:schemeClr val="dk1"/>
                </a:solidFill>
                <a:latin typeface="Quattrocento Sans"/>
                <a:ea typeface="Quattrocento Sans"/>
                <a:cs typeface="Quattrocento Sans"/>
                <a:sym typeface="Quattrocento Sans"/>
              </a:rPr>
              <a:t>macOS/Linux: </a:t>
            </a:r>
            <a:r>
              <a:rPr b="0" i="0" lang="en-US" sz="1600" u="none" cap="none" strike="noStrike">
                <a:solidFill>
                  <a:schemeClr val="dk1"/>
                </a:solidFill>
                <a:latin typeface="Consolas"/>
                <a:ea typeface="Consolas"/>
                <a:cs typeface="Consolas"/>
                <a:sym typeface="Consolas"/>
              </a:rPr>
              <a:t>export FLASK_ENV=development</a:t>
            </a:r>
            <a:endParaRPr/>
          </a:p>
          <a:p>
            <a:pPr indent="-457200" lvl="0" marL="457200" marR="0" rtl="0" algn="l">
              <a:lnSpc>
                <a:spcPct val="100000"/>
              </a:lnSpc>
              <a:spcBef>
                <a:spcPts val="1200"/>
              </a:spcBef>
              <a:spcAft>
                <a:spcPts val="0"/>
              </a:spcAft>
              <a:buClr>
                <a:schemeClr val="dk1"/>
              </a:buClr>
              <a:buSzPts val="1800"/>
              <a:buFont typeface="Quattrocento Sans"/>
              <a:buAutoNum type="arabicPeriod"/>
            </a:pPr>
            <a:r>
              <a:rPr lang="en-US" sz="2000">
                <a:solidFill>
                  <a:schemeClr val="dk1"/>
                </a:solidFill>
                <a:latin typeface="Quattrocento Sans"/>
                <a:ea typeface="Quattrocento Sans"/>
                <a:cs typeface="Quattrocento Sans"/>
                <a:sym typeface="Quattrocento Sans"/>
              </a:rPr>
              <a:t>Inicie o Flask</a:t>
            </a:r>
            <a:r>
              <a:rPr lang="en-US" sz="2000">
                <a:solidFill>
                  <a:schemeClr val="dk1"/>
                </a:solidFill>
                <a:latin typeface="Quattrocento Sans"/>
                <a:ea typeface="Quattrocento Sans"/>
                <a:cs typeface="Quattrocento Sans"/>
                <a:sym typeface="Quattrocento Sans"/>
              </a:rPr>
              <a:t>:</a:t>
            </a:r>
            <a:endParaRPr/>
          </a:p>
          <a:p>
            <a:pPr indent="0" lvl="1" marL="228556" marR="0" rtl="0" algn="l">
              <a:lnSpc>
                <a:spcPct val="100000"/>
              </a:lnSpc>
              <a:spcBef>
                <a:spcPts val="1120"/>
              </a:spcBef>
              <a:spcAft>
                <a:spcPts val="0"/>
              </a:spcAft>
              <a:buClr>
                <a:schemeClr val="dk1"/>
              </a:buClr>
              <a:buSzPts val="1440"/>
              <a:buFont typeface="Noto Sans Symbols"/>
              <a:buNone/>
            </a:pPr>
            <a:r>
              <a:rPr b="0" i="0" lang="en-US" sz="1600" u="none" cap="none" strike="noStrike">
                <a:solidFill>
                  <a:schemeClr val="dk1"/>
                </a:solidFill>
                <a:latin typeface="Consolas"/>
                <a:ea typeface="Consolas"/>
                <a:cs typeface="Consolas"/>
                <a:sym typeface="Consolas"/>
              </a:rPr>
              <a:t>flask run</a:t>
            </a:r>
            <a:endParaRPr/>
          </a:p>
          <a:p>
            <a:pPr indent="-457200" lvl="0" marL="457200" marR="0" rtl="0" algn="l">
              <a:lnSpc>
                <a:spcPct val="100000"/>
              </a:lnSpc>
              <a:spcBef>
                <a:spcPts val="1200"/>
              </a:spcBef>
              <a:spcAft>
                <a:spcPts val="0"/>
              </a:spcAft>
              <a:buClr>
                <a:schemeClr val="dk1"/>
              </a:buClr>
              <a:buSzPts val="1800"/>
              <a:buFont typeface="Quattrocento Sans"/>
              <a:buAutoNum type="arabicPeriod"/>
            </a:pPr>
            <a:r>
              <a:rPr lang="en-US" sz="2000">
                <a:solidFill>
                  <a:schemeClr val="dk1"/>
                </a:solidFill>
                <a:latin typeface="Quattrocento Sans"/>
                <a:ea typeface="Quattrocento Sans"/>
                <a:cs typeface="Quattrocento Sans"/>
                <a:sym typeface="Quattrocento Sans"/>
              </a:rPr>
              <a:t>Open website locally:</a:t>
            </a:r>
            <a:endParaRPr/>
          </a:p>
          <a:p>
            <a:pPr indent="0" lvl="1" marL="228556" marR="0" rtl="0" algn="l">
              <a:lnSpc>
                <a:spcPct val="100000"/>
              </a:lnSpc>
              <a:spcBef>
                <a:spcPts val="1120"/>
              </a:spcBef>
              <a:spcAft>
                <a:spcPts val="0"/>
              </a:spcAft>
              <a:buClr>
                <a:schemeClr val="dk1"/>
              </a:buClr>
              <a:buSzPts val="1440"/>
              <a:buFont typeface="Noto Sans Symbols"/>
              <a:buNone/>
            </a:pPr>
            <a:r>
              <a:rPr b="0" i="0" lang="en-US" sz="1600" u="none" cap="none" strike="noStrike">
                <a:solidFill>
                  <a:schemeClr val="dk1"/>
                </a:solidFill>
                <a:latin typeface="Consolas"/>
                <a:ea typeface="Consolas"/>
                <a:cs typeface="Consolas"/>
                <a:sym typeface="Consolas"/>
              </a:rPr>
              <a:t>http://localhost:5000</a:t>
            </a:r>
            <a:endParaRPr/>
          </a:p>
        </p:txBody>
      </p:sp>
      <p:sp>
        <p:nvSpPr>
          <p:cNvPr id="1170" name="Google Shape;1170;p53"/>
          <p:cNvSpPr txBox="1"/>
          <p:nvPr>
            <p:ph type="title"/>
          </p:nvPr>
        </p:nvSpPr>
        <p:spPr>
          <a:xfrm>
            <a:off x="269240" y="289512"/>
            <a:ext cx="11655900" cy="732600"/>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Crie um Site que Suporta Upload de Fotos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pic>
        <p:nvPicPr>
          <p:cNvPr descr="Contoso Travel showing an uploaded photo" id="1179" name="Google Shape;1179;p58"/>
          <p:cNvPicPr preferRelativeResize="0"/>
          <p:nvPr>
            <p:ph idx="4294967295" type="body"/>
          </p:nvPr>
        </p:nvPicPr>
        <p:blipFill rotWithShape="1">
          <a:blip r:embed="rId3">
            <a:alphaModFix/>
          </a:blip>
          <a:srcRect b="0" l="0" r="0" t="0"/>
          <a:stretch/>
        </p:blipFill>
        <p:spPr>
          <a:xfrm>
            <a:off x="2957593" y="1842443"/>
            <a:ext cx="6276814" cy="4296772"/>
          </a:xfrm>
          <a:prstGeom prst="rect">
            <a:avLst/>
          </a:prstGeom>
          <a:noFill/>
          <a:ln>
            <a:noFill/>
          </a:ln>
        </p:spPr>
      </p:pic>
      <p:sp>
        <p:nvSpPr>
          <p:cNvPr id="1180" name="Google Shape;1180;p58"/>
          <p:cNvSpPr txBox="1"/>
          <p:nvPr/>
        </p:nvSpPr>
        <p:spPr>
          <a:xfrm>
            <a:off x="2957594" y="1417806"/>
            <a:ext cx="6276814"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chemeClr val="dk1"/>
                </a:solidFill>
                <a:latin typeface="Quattrocento Sans"/>
                <a:ea typeface="Quattrocento Sans"/>
                <a:cs typeface="Quattrocento Sans"/>
                <a:sym typeface="Quattrocento Sans"/>
              </a:rPr>
              <a:t>Faça upload de uma foto do seu sistema</a:t>
            </a:r>
            <a:endParaRPr/>
          </a:p>
        </p:txBody>
      </p:sp>
      <p:sp>
        <p:nvSpPr>
          <p:cNvPr id="1181" name="Google Shape;1181;p58"/>
          <p:cNvSpPr txBox="1"/>
          <p:nvPr>
            <p:ph type="title"/>
          </p:nvPr>
        </p:nvSpPr>
        <p:spPr>
          <a:xfrm>
            <a:off x="269240" y="289512"/>
            <a:ext cx="11655900" cy="732600"/>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Crie um Site que Suporta Upload de Fotos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pic>
        <p:nvPicPr>
          <p:cNvPr id="1190" name="Google Shape;1190;p59"/>
          <p:cNvPicPr preferRelativeResize="0"/>
          <p:nvPr/>
        </p:nvPicPr>
        <p:blipFill rotWithShape="1">
          <a:blip r:embed="rId3">
            <a:alphaModFix/>
          </a:blip>
          <a:srcRect b="0" l="0" r="0" t="0"/>
          <a:stretch/>
        </p:blipFill>
        <p:spPr>
          <a:xfrm>
            <a:off x="1919496" y="2728721"/>
            <a:ext cx="1332187" cy="1079568"/>
          </a:xfrm>
          <a:prstGeom prst="rect">
            <a:avLst/>
          </a:prstGeom>
          <a:noFill/>
          <a:ln>
            <a:noFill/>
          </a:ln>
        </p:spPr>
      </p:pic>
      <p:pic>
        <p:nvPicPr>
          <p:cNvPr id="1191" name="Google Shape;1191;p59"/>
          <p:cNvPicPr preferRelativeResize="0"/>
          <p:nvPr/>
        </p:nvPicPr>
        <p:blipFill rotWithShape="1">
          <a:blip r:embed="rId4">
            <a:alphaModFix/>
          </a:blip>
          <a:srcRect b="0" l="0" r="0" t="0"/>
          <a:stretch/>
        </p:blipFill>
        <p:spPr>
          <a:xfrm>
            <a:off x="1907044" y="1749039"/>
            <a:ext cx="1344637" cy="1079568"/>
          </a:xfrm>
          <a:prstGeom prst="rect">
            <a:avLst/>
          </a:prstGeom>
          <a:noFill/>
          <a:ln>
            <a:noFill/>
          </a:ln>
        </p:spPr>
      </p:pic>
      <p:pic>
        <p:nvPicPr>
          <p:cNvPr id="1192" name="Google Shape;1192;p59"/>
          <p:cNvPicPr preferRelativeResize="0"/>
          <p:nvPr/>
        </p:nvPicPr>
        <p:blipFill rotWithShape="1">
          <a:blip r:embed="rId3">
            <a:alphaModFix/>
          </a:blip>
          <a:srcRect b="0" l="0" r="0" t="0"/>
          <a:stretch/>
        </p:blipFill>
        <p:spPr>
          <a:xfrm>
            <a:off x="1919496" y="3708404"/>
            <a:ext cx="1332187" cy="1079568"/>
          </a:xfrm>
          <a:prstGeom prst="rect">
            <a:avLst/>
          </a:prstGeom>
          <a:noFill/>
          <a:ln>
            <a:noFill/>
          </a:ln>
        </p:spPr>
      </p:pic>
      <p:pic>
        <p:nvPicPr>
          <p:cNvPr id="1193" name="Google Shape;1193;p59"/>
          <p:cNvPicPr preferRelativeResize="0"/>
          <p:nvPr/>
        </p:nvPicPr>
        <p:blipFill rotWithShape="1">
          <a:blip r:embed="rId3">
            <a:alphaModFix/>
          </a:blip>
          <a:srcRect b="0" l="0" r="0" t="0"/>
          <a:stretch/>
        </p:blipFill>
        <p:spPr>
          <a:xfrm>
            <a:off x="1919496" y="4688086"/>
            <a:ext cx="1332187" cy="1079568"/>
          </a:xfrm>
          <a:prstGeom prst="rect">
            <a:avLst/>
          </a:prstGeom>
          <a:noFill/>
          <a:ln>
            <a:noFill/>
          </a:ln>
        </p:spPr>
      </p:pic>
      <p:sp>
        <p:nvSpPr>
          <p:cNvPr id="1194" name="Google Shape;1194;p59"/>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3600"/>
              <a:buFont typeface="Quattrocento Sans"/>
              <a:buNone/>
            </a:pPr>
            <a:r>
              <a:rPr lang="en-US" sz="3600"/>
              <a:t>Faça uso dos Serviços via CLI</a:t>
            </a:r>
            <a:endParaRPr/>
          </a:p>
        </p:txBody>
      </p:sp>
      <p:sp>
        <p:nvSpPr>
          <p:cNvPr id="1195" name="Google Shape;1195;p59"/>
          <p:cNvSpPr txBox="1"/>
          <p:nvPr/>
        </p:nvSpPr>
        <p:spPr>
          <a:xfrm>
            <a:off x="1907044" y="1280037"/>
            <a:ext cx="8396791" cy="30777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2000">
                <a:solidFill>
                  <a:schemeClr val="dk1"/>
                </a:solidFill>
                <a:latin typeface="Quattrocento Sans"/>
                <a:ea typeface="Quattrocento Sans"/>
                <a:cs typeface="Quattrocento Sans"/>
                <a:sym typeface="Quattrocento Sans"/>
              </a:rPr>
              <a:t>From the command prompt:</a:t>
            </a:r>
            <a:endParaRPr/>
          </a:p>
        </p:txBody>
      </p:sp>
      <p:sp>
        <p:nvSpPr>
          <p:cNvPr id="1196" name="Google Shape;1196;p59"/>
          <p:cNvSpPr/>
          <p:nvPr/>
        </p:nvSpPr>
        <p:spPr>
          <a:xfrm>
            <a:off x="1852049" y="1993475"/>
            <a:ext cx="1439866" cy="52135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Quattrocento Sans"/>
                <a:ea typeface="Quattrocento Sans"/>
                <a:cs typeface="Quattrocento Sans"/>
                <a:sym typeface="Quattrocento Sans"/>
              </a:rPr>
              <a:t>Create resource</a:t>
            </a:r>
            <a:endParaRPr/>
          </a:p>
          <a:p>
            <a:pPr indent="0" lvl="0" marL="0" marR="0" rtl="0" algn="ctr">
              <a:spcBef>
                <a:spcPts val="0"/>
              </a:spcBef>
              <a:spcAft>
                <a:spcPts val="0"/>
              </a:spcAft>
              <a:buNone/>
            </a:pPr>
            <a:r>
              <a:rPr lang="en-US" sz="1400">
                <a:solidFill>
                  <a:schemeClr val="lt1"/>
                </a:solidFill>
                <a:latin typeface="Quattrocento Sans"/>
                <a:ea typeface="Quattrocento Sans"/>
                <a:cs typeface="Quattrocento Sans"/>
                <a:sym typeface="Quattrocento Sans"/>
              </a:rPr>
              <a:t>group</a:t>
            </a:r>
            <a:endParaRPr/>
          </a:p>
        </p:txBody>
      </p:sp>
      <p:sp>
        <p:nvSpPr>
          <p:cNvPr id="1197" name="Google Shape;1197;p59"/>
          <p:cNvSpPr/>
          <p:nvPr/>
        </p:nvSpPr>
        <p:spPr>
          <a:xfrm>
            <a:off x="1926752" y="3020059"/>
            <a:ext cx="1324930" cy="5317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Quattrocento Sans"/>
                <a:ea typeface="Quattrocento Sans"/>
                <a:cs typeface="Quattrocento Sans"/>
                <a:sym typeface="Quattrocento Sans"/>
              </a:rPr>
              <a:t>Place resource</a:t>
            </a:r>
            <a:endParaRPr/>
          </a:p>
          <a:p>
            <a:pPr indent="0" lvl="0" marL="0" marR="0" rtl="0" algn="ctr">
              <a:spcBef>
                <a:spcPts val="0"/>
              </a:spcBef>
              <a:spcAft>
                <a:spcPts val="0"/>
              </a:spcAft>
              <a:buNone/>
            </a:pPr>
            <a:r>
              <a:rPr lang="en-US" sz="1400">
                <a:solidFill>
                  <a:schemeClr val="lt1"/>
                </a:solidFill>
                <a:latin typeface="Quattrocento Sans"/>
                <a:ea typeface="Quattrocento Sans"/>
                <a:cs typeface="Quattrocento Sans"/>
                <a:sym typeface="Quattrocento Sans"/>
              </a:rPr>
              <a:t>in group</a:t>
            </a:r>
            <a:endParaRPr/>
          </a:p>
        </p:txBody>
      </p:sp>
      <p:sp>
        <p:nvSpPr>
          <p:cNvPr id="1198" name="Google Shape;1198;p59"/>
          <p:cNvSpPr/>
          <p:nvPr/>
        </p:nvSpPr>
        <p:spPr>
          <a:xfrm>
            <a:off x="1926753" y="3991186"/>
            <a:ext cx="1324929" cy="5317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Quattrocento Sans"/>
                <a:ea typeface="Quattrocento Sans"/>
                <a:cs typeface="Quattrocento Sans"/>
                <a:sym typeface="Quattrocento Sans"/>
              </a:rPr>
              <a:t>Obtain</a:t>
            </a:r>
            <a:endParaRPr/>
          </a:p>
          <a:p>
            <a:pPr indent="0" lvl="0" marL="0" marR="0" rtl="0" algn="ctr">
              <a:spcBef>
                <a:spcPts val="0"/>
              </a:spcBef>
              <a:spcAft>
                <a:spcPts val="0"/>
              </a:spcAft>
              <a:buNone/>
            </a:pPr>
            <a:r>
              <a:rPr lang="en-US" sz="1400">
                <a:solidFill>
                  <a:schemeClr val="lt1"/>
                </a:solidFill>
                <a:latin typeface="Quattrocento Sans"/>
                <a:ea typeface="Quattrocento Sans"/>
                <a:cs typeface="Quattrocento Sans"/>
                <a:sym typeface="Quattrocento Sans"/>
              </a:rPr>
              <a:t>API key</a:t>
            </a:r>
            <a:endParaRPr/>
          </a:p>
        </p:txBody>
      </p:sp>
      <p:sp>
        <p:nvSpPr>
          <p:cNvPr id="1199" name="Google Shape;1199;p59"/>
          <p:cNvSpPr/>
          <p:nvPr/>
        </p:nvSpPr>
        <p:spPr>
          <a:xfrm>
            <a:off x="1927275" y="4953491"/>
            <a:ext cx="1324406" cy="53173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400">
                <a:solidFill>
                  <a:schemeClr val="lt1"/>
                </a:solidFill>
                <a:latin typeface="Quattrocento Sans"/>
                <a:ea typeface="Quattrocento Sans"/>
                <a:cs typeface="Quattrocento Sans"/>
                <a:sym typeface="Quattrocento Sans"/>
              </a:rPr>
              <a:t>Obtain</a:t>
            </a:r>
            <a:endParaRPr/>
          </a:p>
          <a:p>
            <a:pPr indent="0" lvl="0" marL="0" marR="0" rtl="0" algn="ctr">
              <a:spcBef>
                <a:spcPts val="0"/>
              </a:spcBef>
              <a:spcAft>
                <a:spcPts val="0"/>
              </a:spcAft>
              <a:buNone/>
            </a:pPr>
            <a:r>
              <a:rPr lang="en-US" sz="1400">
                <a:solidFill>
                  <a:schemeClr val="lt1"/>
                </a:solidFill>
                <a:latin typeface="Quattrocento Sans"/>
                <a:ea typeface="Quattrocento Sans"/>
                <a:cs typeface="Quattrocento Sans"/>
                <a:sym typeface="Quattrocento Sans"/>
              </a:rPr>
              <a:t>Endpoint URL</a:t>
            </a:r>
            <a:endParaRPr/>
          </a:p>
        </p:txBody>
      </p:sp>
      <p:sp>
        <p:nvSpPr>
          <p:cNvPr id="1200" name="Google Shape;1200;p59"/>
          <p:cNvSpPr/>
          <p:nvPr/>
        </p:nvSpPr>
        <p:spPr>
          <a:xfrm>
            <a:off x="3340638" y="1727233"/>
            <a:ext cx="6963197" cy="939814"/>
          </a:xfrm>
          <a:prstGeom prst="rect">
            <a:avLst/>
          </a:prstGeom>
          <a:solidFill>
            <a:schemeClr val="lt2">
              <a:alpha val="60000"/>
            </a:schemeClr>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1400">
              <a:solidFill>
                <a:schemeClr val="lt2"/>
              </a:solidFill>
              <a:latin typeface="Consolas"/>
              <a:ea typeface="Consolas"/>
              <a:cs typeface="Consolas"/>
              <a:sym typeface="Consolas"/>
            </a:endParaRPr>
          </a:p>
        </p:txBody>
      </p:sp>
      <p:sp>
        <p:nvSpPr>
          <p:cNvPr id="1201" name="Google Shape;1201;p59"/>
          <p:cNvSpPr/>
          <p:nvPr/>
        </p:nvSpPr>
        <p:spPr>
          <a:xfrm>
            <a:off x="3340638" y="2714184"/>
            <a:ext cx="6963197" cy="939814"/>
          </a:xfrm>
          <a:prstGeom prst="rect">
            <a:avLst/>
          </a:prstGeom>
          <a:solidFill>
            <a:schemeClr val="lt2">
              <a:alpha val="60000"/>
            </a:schemeClr>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1400">
              <a:solidFill>
                <a:schemeClr val="lt2"/>
              </a:solidFill>
              <a:latin typeface="Consolas"/>
              <a:ea typeface="Consolas"/>
              <a:cs typeface="Consolas"/>
              <a:sym typeface="Consolas"/>
            </a:endParaRPr>
          </a:p>
        </p:txBody>
      </p:sp>
      <p:sp>
        <p:nvSpPr>
          <p:cNvPr id="1202" name="Google Shape;1202;p59"/>
          <p:cNvSpPr/>
          <p:nvPr/>
        </p:nvSpPr>
        <p:spPr>
          <a:xfrm>
            <a:off x="3340638" y="3701136"/>
            <a:ext cx="6963197" cy="939814"/>
          </a:xfrm>
          <a:prstGeom prst="rect">
            <a:avLst/>
          </a:prstGeom>
          <a:solidFill>
            <a:schemeClr val="lt2">
              <a:alpha val="60000"/>
            </a:schemeClr>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1400">
              <a:solidFill>
                <a:schemeClr val="lt2"/>
              </a:solidFill>
              <a:latin typeface="Consolas"/>
              <a:ea typeface="Consolas"/>
              <a:cs typeface="Consolas"/>
              <a:sym typeface="Consolas"/>
            </a:endParaRPr>
          </a:p>
        </p:txBody>
      </p:sp>
      <p:sp>
        <p:nvSpPr>
          <p:cNvPr id="1203" name="Google Shape;1203;p59"/>
          <p:cNvSpPr/>
          <p:nvPr/>
        </p:nvSpPr>
        <p:spPr>
          <a:xfrm>
            <a:off x="3340638" y="4688086"/>
            <a:ext cx="6963197" cy="939814"/>
          </a:xfrm>
          <a:prstGeom prst="rect">
            <a:avLst/>
          </a:prstGeom>
          <a:solidFill>
            <a:schemeClr val="lt2">
              <a:alpha val="60000"/>
            </a:schemeClr>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1400">
              <a:solidFill>
                <a:schemeClr val="lt2"/>
              </a:solidFill>
              <a:latin typeface="Consolas"/>
              <a:ea typeface="Consolas"/>
              <a:cs typeface="Consolas"/>
              <a:sym typeface="Consolas"/>
            </a:endParaRPr>
          </a:p>
        </p:txBody>
      </p:sp>
      <p:sp>
        <p:nvSpPr>
          <p:cNvPr id="1204" name="Google Shape;1204;p59"/>
          <p:cNvSpPr/>
          <p:nvPr/>
        </p:nvSpPr>
        <p:spPr>
          <a:xfrm>
            <a:off x="3480485" y="2081808"/>
            <a:ext cx="680446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400"/>
              <a:buFont typeface="Consolas"/>
              <a:buNone/>
            </a:pPr>
            <a:r>
              <a:rPr lang="en-US" sz="1400">
                <a:solidFill>
                  <a:schemeClr val="dk1"/>
                </a:solidFill>
                <a:latin typeface="Consolas"/>
                <a:ea typeface="Consolas"/>
                <a:cs typeface="Consolas"/>
                <a:sym typeface="Consolas"/>
              </a:rPr>
              <a:t>az group create  --name contoso-travel-rg --location northcentralus</a:t>
            </a:r>
            <a:endParaRPr/>
          </a:p>
        </p:txBody>
      </p:sp>
      <p:sp>
        <p:nvSpPr>
          <p:cNvPr id="1205" name="Google Shape;1205;p59"/>
          <p:cNvSpPr/>
          <p:nvPr/>
        </p:nvSpPr>
        <p:spPr>
          <a:xfrm>
            <a:off x="3480487" y="2699891"/>
            <a:ext cx="6912304"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onsolas"/>
                <a:ea typeface="Consolas"/>
                <a:cs typeface="Consolas"/>
                <a:sym typeface="Consolas"/>
              </a:rPr>
              <a:t>az cognitiveservices account create --resource-group contoso-travel-rg --name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computer-vision --location northcentralus --kind ComputerVision --sku F0 --yes</a:t>
            </a:r>
            <a:endParaRPr/>
          </a:p>
        </p:txBody>
      </p:sp>
      <p:sp>
        <p:nvSpPr>
          <p:cNvPr id="1206" name="Google Shape;1206;p59"/>
          <p:cNvSpPr/>
          <p:nvPr/>
        </p:nvSpPr>
        <p:spPr>
          <a:xfrm>
            <a:off x="3480485" y="3801711"/>
            <a:ext cx="6095135"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onsolas"/>
                <a:ea typeface="Consolas"/>
                <a:cs typeface="Consolas"/>
                <a:sym typeface="Consolas"/>
              </a:rPr>
              <a:t>az cognitiveservices account keys list --resource-group contoso-travel-rg --name computer-vision --query key1 --output tsv</a:t>
            </a:r>
            <a:endParaRPr/>
          </a:p>
        </p:txBody>
      </p:sp>
      <p:sp>
        <p:nvSpPr>
          <p:cNvPr id="1207" name="Google Shape;1207;p59"/>
          <p:cNvSpPr/>
          <p:nvPr/>
        </p:nvSpPr>
        <p:spPr>
          <a:xfrm>
            <a:off x="3480485" y="4600696"/>
            <a:ext cx="6095135" cy="102720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400">
                <a:solidFill>
                  <a:schemeClr val="dk1"/>
                </a:solidFill>
                <a:latin typeface="Consolas"/>
                <a:ea typeface="Consolas"/>
                <a:cs typeface="Consolas"/>
                <a:sym typeface="Consolas"/>
              </a:rPr>
              <a:t>az cognitiveservices account keys list --resource-group contoso-travel-rg --name computer-vision --query endpoint --output tsv </a:t>
            </a:r>
            <a:endParaRPr/>
          </a:p>
        </p:txBody>
      </p:sp>
      <p:sp>
        <p:nvSpPr>
          <p:cNvPr id="1208" name="Google Shape;1208;p59"/>
          <p:cNvSpPr txBox="1"/>
          <p:nvPr/>
        </p:nvSpPr>
        <p:spPr>
          <a:xfrm>
            <a:off x="3409679" y="5786487"/>
            <a:ext cx="6236749" cy="456192"/>
          </a:xfrm>
          <a:prstGeom prst="rect">
            <a:avLst/>
          </a:prstGeom>
          <a:noFill/>
          <a:ln>
            <a:noFill/>
          </a:ln>
        </p:spPr>
        <p:txBody>
          <a:bodyPr anchorCtr="0" anchor="t" bIns="91425" lIns="182850" spcFirstLastPara="1" rIns="182850" wrap="square" tIns="91425">
            <a:spAutoFit/>
          </a:bodyPr>
          <a:lstStyle/>
          <a:p>
            <a:pPr indent="0" lvl="0" marL="0" marR="0" rtl="0" algn="l">
              <a:spcBef>
                <a:spcPts val="0"/>
              </a:spcBef>
              <a:spcAft>
                <a:spcPts val="0"/>
              </a:spcAft>
              <a:buNone/>
            </a:pPr>
            <a:r>
              <a:rPr lang="en-US" sz="1765">
                <a:solidFill>
                  <a:schemeClr val="dk1"/>
                </a:solidFill>
                <a:latin typeface="Quattrocento Sans"/>
                <a:ea typeface="Quattrocento Sans"/>
                <a:cs typeface="Quattrocento Sans"/>
                <a:sym typeface="Quattrocento Sans"/>
              </a:rPr>
              <a:t>Be sure to save your API key and endpoint URL to use later.</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60"/>
          <p:cNvSpPr/>
          <p:nvPr/>
        </p:nvSpPr>
        <p:spPr>
          <a:xfrm>
            <a:off x="2764824" y="4742798"/>
            <a:ext cx="6547078" cy="1023983"/>
          </a:xfrm>
          <a:prstGeom prst="roundRect">
            <a:avLst>
              <a:gd fmla="val 13199"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218" name="Google Shape;1218;p60"/>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3600"/>
              <a:buFont typeface="Quattrocento Sans"/>
              <a:buNone/>
            </a:pPr>
            <a:r>
              <a:rPr lang="en-US" sz="3600"/>
              <a:t>Configure o Ambiente</a:t>
            </a:r>
            <a:endParaRPr/>
          </a:p>
        </p:txBody>
      </p:sp>
      <p:sp>
        <p:nvSpPr>
          <p:cNvPr id="1219" name="Google Shape;1219;p60"/>
          <p:cNvSpPr txBox="1"/>
          <p:nvPr>
            <p:ph idx="4294967295" type="body"/>
          </p:nvPr>
        </p:nvSpPr>
        <p:spPr>
          <a:xfrm>
            <a:off x="2057270" y="1505755"/>
            <a:ext cx="7610622" cy="1150508"/>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dk1"/>
              </a:buClr>
              <a:buSzPts val="1863"/>
              <a:buNone/>
            </a:pPr>
            <a:r>
              <a:rPr lang="en-US" sz="2070"/>
              <a:t>Modifique os aplicativos como indicado no GitHub</a:t>
            </a:r>
            <a:endParaRPr/>
          </a:p>
          <a:p>
            <a:pPr indent="-224097" lvl="0" marL="224097" rtl="0" algn="l">
              <a:lnSpc>
                <a:spcPct val="90000"/>
              </a:lnSpc>
              <a:spcBef>
                <a:spcPts val="1080"/>
              </a:spcBef>
              <a:spcAft>
                <a:spcPts val="0"/>
              </a:spcAft>
              <a:buClr>
                <a:schemeClr val="dk1"/>
              </a:buClr>
              <a:buSzPts val="1260"/>
              <a:buChar char="·"/>
            </a:pPr>
            <a:r>
              <a:rPr lang="en-US" sz="1400"/>
              <a:t>Você </a:t>
            </a:r>
            <a:r>
              <a:rPr lang="en-US" sz="1400"/>
              <a:t>precisa</a:t>
            </a:r>
            <a:r>
              <a:rPr lang="en-US" sz="1400"/>
              <a:t> mudar o </a:t>
            </a:r>
            <a:r>
              <a:rPr b="1" lang="en-US" sz="1400"/>
              <a:t>app.py </a:t>
            </a:r>
            <a:r>
              <a:rPr lang="en-US" sz="1400"/>
              <a:t>e o </a:t>
            </a:r>
            <a:r>
              <a:rPr lang="en-US" sz="1400"/>
              <a:t> </a:t>
            </a:r>
            <a:r>
              <a:rPr b="1" lang="en-US" sz="1400"/>
              <a:t>index.html </a:t>
            </a:r>
            <a:r>
              <a:rPr lang="en-US" sz="1400"/>
              <a:t>como indicado no manual.</a:t>
            </a:r>
            <a:endParaRPr/>
          </a:p>
          <a:p>
            <a:pPr indent="-224097" lvl="0" marL="224097" rtl="0" algn="l">
              <a:lnSpc>
                <a:spcPct val="90000"/>
              </a:lnSpc>
              <a:spcBef>
                <a:spcPts val="1080"/>
              </a:spcBef>
              <a:spcAft>
                <a:spcPts val="0"/>
              </a:spcAft>
              <a:buClr>
                <a:schemeClr val="dk1"/>
              </a:buClr>
              <a:buSzPts val="1260"/>
              <a:buChar char="·"/>
            </a:pPr>
            <a:r>
              <a:rPr lang="en-US" sz="1400"/>
              <a:t>Crie as variáveis de ambiente para executar o serviço</a:t>
            </a:r>
            <a:endParaRPr/>
          </a:p>
        </p:txBody>
      </p:sp>
      <p:sp>
        <p:nvSpPr>
          <p:cNvPr id="1220" name="Google Shape;1220;p60"/>
          <p:cNvSpPr/>
          <p:nvPr/>
        </p:nvSpPr>
        <p:spPr>
          <a:xfrm>
            <a:off x="2764825" y="3054709"/>
            <a:ext cx="6547077" cy="1023983"/>
          </a:xfrm>
          <a:prstGeom prst="roundRect">
            <a:avLst>
              <a:gd fmla="val 13199"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221" name="Google Shape;1221;p60"/>
          <p:cNvSpPr/>
          <p:nvPr/>
        </p:nvSpPr>
        <p:spPr>
          <a:xfrm>
            <a:off x="2764825" y="3243584"/>
            <a:ext cx="6095136" cy="584775"/>
          </a:xfrm>
          <a:prstGeom prst="rect">
            <a:avLst/>
          </a:prstGeom>
          <a:noFill/>
          <a:ln>
            <a:noFill/>
          </a:ln>
        </p:spPr>
        <p:txBody>
          <a:bodyPr anchorCtr="0" anchor="t" bIns="45700" lIns="91425" spcFirstLastPara="1" rIns="91425" wrap="square" tIns="45700">
            <a:spAutoFit/>
          </a:bodyPr>
          <a:lstStyle/>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set VISION_KEY=computer_vision_api_key</a:t>
            </a:r>
            <a:br>
              <a:rPr b="0" i="0" lang="en-US" sz="1600" u="none" cap="none" strike="noStrike">
                <a:solidFill>
                  <a:schemeClr val="dk1"/>
                </a:solidFill>
                <a:latin typeface="Consolas"/>
                <a:ea typeface="Consolas"/>
                <a:cs typeface="Consolas"/>
                <a:sym typeface="Consolas"/>
              </a:rPr>
            </a:br>
            <a:r>
              <a:rPr b="0" i="0" lang="en-US" sz="1600" u="none" cap="none" strike="noStrike">
                <a:solidFill>
                  <a:schemeClr val="dk1"/>
                </a:solidFill>
                <a:latin typeface="Consolas"/>
                <a:ea typeface="Consolas"/>
                <a:cs typeface="Consolas"/>
                <a:sym typeface="Consolas"/>
              </a:rPr>
              <a:t>set VISION_ENDPOINT=computer_vision_endpoint</a:t>
            </a:r>
            <a:endParaRPr/>
          </a:p>
        </p:txBody>
      </p:sp>
      <p:sp>
        <p:nvSpPr>
          <p:cNvPr id="1222" name="Google Shape;1222;p60"/>
          <p:cNvSpPr/>
          <p:nvPr/>
        </p:nvSpPr>
        <p:spPr>
          <a:xfrm>
            <a:off x="2764823" y="4931671"/>
            <a:ext cx="6400344" cy="584775"/>
          </a:xfrm>
          <a:prstGeom prst="rect">
            <a:avLst/>
          </a:prstGeom>
          <a:noFill/>
          <a:ln>
            <a:noFill/>
          </a:ln>
        </p:spPr>
        <p:txBody>
          <a:bodyPr anchorCtr="0" anchor="t" bIns="45700" lIns="91425" spcFirstLastPara="1" rIns="91425" wrap="square" tIns="45700">
            <a:spAutoFit/>
          </a:bodyPr>
          <a:lstStyle/>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export VISION_KEY=computer_vision_api_key</a:t>
            </a:r>
            <a:br>
              <a:rPr b="0" i="0" lang="en-US" sz="1600" u="none" cap="none" strike="noStrike">
                <a:solidFill>
                  <a:schemeClr val="dk1"/>
                </a:solidFill>
                <a:latin typeface="Consolas"/>
                <a:ea typeface="Consolas"/>
                <a:cs typeface="Consolas"/>
                <a:sym typeface="Consolas"/>
              </a:rPr>
            </a:br>
            <a:r>
              <a:rPr b="0" i="0" lang="en-US" sz="1600" u="none" cap="none" strike="noStrike">
                <a:solidFill>
                  <a:schemeClr val="dk1"/>
                </a:solidFill>
                <a:latin typeface="Consolas"/>
                <a:ea typeface="Consolas"/>
                <a:cs typeface="Consolas"/>
                <a:sym typeface="Consolas"/>
              </a:rPr>
              <a:t>export VISION_ENDPOINT=computer_vision_endpoint</a:t>
            </a:r>
            <a:endParaRPr/>
          </a:p>
        </p:txBody>
      </p:sp>
      <p:sp>
        <p:nvSpPr>
          <p:cNvPr id="1223" name="Google Shape;1223;p60"/>
          <p:cNvSpPr txBox="1"/>
          <p:nvPr/>
        </p:nvSpPr>
        <p:spPr>
          <a:xfrm>
            <a:off x="2764825" y="4166179"/>
            <a:ext cx="1618461" cy="548483"/>
          </a:xfrm>
          <a:prstGeom prst="rect">
            <a:avLst/>
          </a:prstGeom>
          <a:noFill/>
          <a:ln>
            <a:noFill/>
          </a:ln>
        </p:spPr>
        <p:txBody>
          <a:bodyPr anchorCtr="0" anchor="t" bIns="91425" lIns="146300" spcFirstLastPara="1" rIns="146300" wrap="square" tIns="91425">
            <a:spAutoFit/>
          </a:bodyPr>
          <a:lstStyle/>
          <a:p>
            <a:pPr indent="0" lvl="0" marL="4460" marR="0" rtl="0" algn="l">
              <a:lnSpc>
                <a:spcPct val="200000"/>
              </a:lnSpc>
              <a:spcBef>
                <a:spcPts val="0"/>
              </a:spcBef>
              <a:spcAft>
                <a:spcPts val="0"/>
              </a:spcAft>
              <a:buClr>
                <a:schemeClr val="dk1"/>
              </a:buClr>
              <a:buSzPts val="1260"/>
              <a:buFont typeface="Noto Sans Symbols"/>
              <a:buNone/>
            </a:pPr>
            <a:r>
              <a:rPr b="1" lang="en-US" sz="1400">
                <a:solidFill>
                  <a:schemeClr val="dk1"/>
                </a:solidFill>
                <a:latin typeface="Quattrocento Sans"/>
                <a:ea typeface="Quattrocento Sans"/>
                <a:cs typeface="Quattrocento Sans"/>
                <a:sym typeface="Quattrocento Sans"/>
              </a:rPr>
              <a:t>macOS/Linux</a:t>
            </a:r>
            <a:endParaRPr/>
          </a:p>
        </p:txBody>
      </p:sp>
      <p:sp>
        <p:nvSpPr>
          <p:cNvPr id="1224" name="Google Shape;1224;p60"/>
          <p:cNvSpPr txBox="1"/>
          <p:nvPr/>
        </p:nvSpPr>
        <p:spPr>
          <a:xfrm>
            <a:off x="2764825" y="2663607"/>
            <a:ext cx="1095327" cy="378565"/>
          </a:xfrm>
          <a:prstGeom prst="rect">
            <a:avLst/>
          </a:prstGeom>
          <a:noFill/>
          <a:ln>
            <a:noFill/>
          </a:ln>
        </p:spPr>
        <p:txBody>
          <a:bodyPr anchorCtr="0" anchor="t" bIns="91425" lIns="146300" spcFirstLastPara="1" rIns="146300" wrap="square" tIns="91425">
            <a:spAutoFit/>
          </a:bodyPr>
          <a:lstStyle/>
          <a:p>
            <a:pPr indent="0" lvl="0" marL="4460" marR="0" rtl="0" algn="l">
              <a:lnSpc>
                <a:spcPct val="90000"/>
              </a:lnSpc>
              <a:spcBef>
                <a:spcPts val="0"/>
              </a:spcBef>
              <a:spcAft>
                <a:spcPts val="0"/>
              </a:spcAft>
              <a:buClr>
                <a:schemeClr val="dk1"/>
              </a:buClr>
              <a:buSzPts val="1260"/>
              <a:buFont typeface="Noto Sans Symbols"/>
              <a:buNone/>
            </a:pPr>
            <a:r>
              <a:rPr b="1" lang="en-US" sz="1400">
                <a:solidFill>
                  <a:schemeClr val="dk1"/>
                </a:solidFill>
                <a:latin typeface="Quattrocento Sans"/>
                <a:ea typeface="Quattrocento Sans"/>
                <a:cs typeface="Quattrocento Sans"/>
                <a:sym typeface="Quattrocento Sans"/>
              </a:rPr>
              <a:t>Windows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61"/>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3600"/>
              <a:buFont typeface="Quattrocento Sans"/>
              <a:buNone/>
            </a:pPr>
            <a:r>
              <a:rPr lang="en-US" sz="3600"/>
              <a:t>Teste seu Sítio (APP)</a:t>
            </a:r>
            <a:endParaRPr/>
          </a:p>
        </p:txBody>
      </p:sp>
      <p:pic>
        <p:nvPicPr>
          <p:cNvPr descr="Extracting text from a photo" id="1234" name="Google Shape;1234;p61"/>
          <p:cNvPicPr preferRelativeResize="0"/>
          <p:nvPr>
            <p:ph idx="4294967295" type="body"/>
          </p:nvPr>
        </p:nvPicPr>
        <p:blipFill rotWithShape="1">
          <a:blip r:embed="rId3">
            <a:alphaModFix/>
          </a:blip>
          <a:srcRect b="0" l="0" r="0" t="0"/>
          <a:stretch/>
        </p:blipFill>
        <p:spPr>
          <a:xfrm>
            <a:off x="5069075" y="1356135"/>
            <a:ext cx="6480175" cy="4597400"/>
          </a:xfrm>
          <a:prstGeom prst="rect">
            <a:avLst/>
          </a:prstGeom>
          <a:noFill/>
          <a:ln>
            <a:noFill/>
          </a:ln>
        </p:spPr>
      </p:pic>
      <p:sp>
        <p:nvSpPr>
          <p:cNvPr id="1235" name="Google Shape;1235;p61"/>
          <p:cNvSpPr txBox="1"/>
          <p:nvPr/>
        </p:nvSpPr>
        <p:spPr>
          <a:xfrm>
            <a:off x="465770" y="1356135"/>
            <a:ext cx="3971931" cy="154108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800"/>
              <a:buFont typeface="Noto Sans Symbols"/>
              <a:buChar char="·"/>
            </a:pPr>
            <a:r>
              <a:rPr lang="en-US" sz="2000">
                <a:solidFill>
                  <a:schemeClr val="dk1"/>
                </a:solidFill>
                <a:latin typeface="Quattrocento Sans"/>
                <a:ea typeface="Quattrocento Sans"/>
                <a:cs typeface="Quattrocento Sans"/>
                <a:sym typeface="Quattrocento Sans"/>
              </a:rPr>
              <a:t>Abra localmente</a:t>
            </a:r>
            <a:r>
              <a:rPr lang="en-US" sz="2000">
                <a:solidFill>
                  <a:schemeClr val="dk1"/>
                </a:solidFill>
                <a:latin typeface="Quattrocento Sans"/>
                <a:ea typeface="Quattrocento Sans"/>
                <a:cs typeface="Quattrocento Sans"/>
                <a:sym typeface="Quattrocento Sans"/>
              </a:rPr>
              <a:t>:</a:t>
            </a:r>
            <a:endParaRPr/>
          </a:p>
          <a:p>
            <a:pPr indent="0" lvl="1" marL="228556" marR="0" rtl="0" algn="l">
              <a:lnSpc>
                <a:spcPct val="100000"/>
              </a:lnSpc>
              <a:spcBef>
                <a:spcPts val="1120"/>
              </a:spcBef>
              <a:spcAft>
                <a:spcPts val="0"/>
              </a:spcAft>
              <a:buClr>
                <a:schemeClr val="dk1"/>
              </a:buClr>
              <a:buSzPts val="1440"/>
              <a:buFont typeface="Noto Sans Symbols"/>
              <a:buNone/>
            </a:pPr>
            <a:r>
              <a:rPr b="0" i="0" lang="en-US" sz="1600" u="none" cap="none" strike="noStrike">
                <a:solidFill>
                  <a:schemeClr val="dk1"/>
                </a:solidFill>
                <a:latin typeface="Consolas"/>
                <a:ea typeface="Consolas"/>
                <a:cs typeface="Consolas"/>
                <a:sym typeface="Consolas"/>
              </a:rPr>
              <a:t>http://localhost:5000</a:t>
            </a:r>
            <a:endParaRPr/>
          </a:p>
          <a:p>
            <a:pPr indent="-228600" lvl="0" marL="228600" marR="0" rtl="0" algn="l">
              <a:lnSpc>
                <a:spcPct val="100000"/>
              </a:lnSpc>
              <a:spcBef>
                <a:spcPts val="1200"/>
              </a:spcBef>
              <a:spcAft>
                <a:spcPts val="0"/>
              </a:spcAft>
              <a:buClr>
                <a:schemeClr val="dk1"/>
              </a:buClr>
              <a:buSzPts val="1800"/>
              <a:buFont typeface="Noto Sans Symbols"/>
              <a:buChar char="·"/>
            </a:pPr>
            <a:r>
              <a:rPr lang="en-US" sz="2000">
                <a:solidFill>
                  <a:schemeClr val="dk1"/>
                </a:solidFill>
                <a:latin typeface="Quattrocento Sans"/>
                <a:ea typeface="Quattrocento Sans"/>
                <a:cs typeface="Quattrocento Sans"/>
                <a:sym typeface="Quattrocento Sans"/>
              </a:rPr>
              <a:t>Verifique que está extraindo texto</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62"/>
          <p:cNvSpPr/>
          <p:nvPr/>
        </p:nvSpPr>
        <p:spPr>
          <a:xfrm>
            <a:off x="645067" y="3874269"/>
            <a:ext cx="10449150" cy="932555"/>
          </a:xfrm>
          <a:prstGeom prst="roundRect">
            <a:avLst>
              <a:gd fmla="val 16506"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245" name="Google Shape;1245;p62"/>
          <p:cNvSpPr txBox="1"/>
          <p:nvPr>
            <p:ph idx="4294967295" type="body"/>
          </p:nvPr>
        </p:nvSpPr>
        <p:spPr>
          <a:xfrm>
            <a:off x="611289" y="1697625"/>
            <a:ext cx="10439753" cy="461665"/>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dk1"/>
              </a:buClr>
              <a:buSzPts val="1800"/>
              <a:buNone/>
            </a:pPr>
            <a:r>
              <a:rPr lang="en-US" sz="2000"/>
              <a:t>Faça uma inscrição no serviço de tradução</a:t>
            </a:r>
            <a:endParaRPr/>
          </a:p>
        </p:txBody>
      </p:sp>
      <p:sp>
        <p:nvSpPr>
          <p:cNvPr id="1246" name="Google Shape;1246;p62"/>
          <p:cNvSpPr/>
          <p:nvPr/>
        </p:nvSpPr>
        <p:spPr>
          <a:xfrm>
            <a:off x="611289" y="2166811"/>
            <a:ext cx="10449150" cy="932555"/>
          </a:xfrm>
          <a:prstGeom prst="roundRect">
            <a:avLst>
              <a:gd fmla="val 16506"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247" name="Google Shape;1247;p62"/>
          <p:cNvSpPr/>
          <p:nvPr/>
        </p:nvSpPr>
        <p:spPr>
          <a:xfrm>
            <a:off x="632876" y="2292213"/>
            <a:ext cx="10418166" cy="584775"/>
          </a:xfrm>
          <a:prstGeom prst="rect">
            <a:avLst/>
          </a:prstGeom>
          <a:noFill/>
          <a:ln>
            <a:noFill/>
          </a:ln>
        </p:spPr>
        <p:txBody>
          <a:bodyPr anchorCtr="0" anchor="t" bIns="45700" lIns="91425" spcFirstLastPara="1" rIns="91425" wrap="square" tIns="45700">
            <a:spAutoFit/>
          </a:bodyPr>
          <a:lstStyle/>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az cognitiveservices account create --resource-group contoso-travel-rg </a:t>
            </a:r>
            <a:br>
              <a:rPr b="0" i="0" lang="en-US" sz="1600" u="none" cap="none" strike="noStrike">
                <a:solidFill>
                  <a:schemeClr val="dk1"/>
                </a:solidFill>
                <a:latin typeface="Consolas"/>
                <a:ea typeface="Consolas"/>
                <a:cs typeface="Consolas"/>
                <a:sym typeface="Consolas"/>
              </a:rPr>
            </a:br>
            <a:r>
              <a:rPr b="0" i="0" lang="en-US" sz="1600" u="none" cap="none" strike="noStrike">
                <a:solidFill>
                  <a:schemeClr val="dk1"/>
                </a:solidFill>
                <a:latin typeface="Consolas"/>
                <a:ea typeface="Consolas"/>
                <a:cs typeface="Consolas"/>
                <a:sym typeface="Consolas"/>
              </a:rPr>
              <a:t>--name translator-text --location global --kind TextTranslation --sku F0 --yes</a:t>
            </a:r>
            <a:endParaRPr/>
          </a:p>
        </p:txBody>
      </p:sp>
      <p:sp>
        <p:nvSpPr>
          <p:cNvPr id="1248" name="Google Shape;1248;p62"/>
          <p:cNvSpPr/>
          <p:nvPr/>
        </p:nvSpPr>
        <p:spPr>
          <a:xfrm>
            <a:off x="632876" y="4017278"/>
            <a:ext cx="10430357" cy="584775"/>
          </a:xfrm>
          <a:prstGeom prst="rect">
            <a:avLst/>
          </a:prstGeom>
          <a:noFill/>
          <a:ln>
            <a:noFill/>
          </a:ln>
        </p:spPr>
        <p:txBody>
          <a:bodyPr anchorCtr="0" anchor="t" bIns="45700" lIns="91425" spcFirstLastPara="1" rIns="91425" wrap="square" tIns="45700">
            <a:spAutoFit/>
          </a:bodyPr>
          <a:lstStyle/>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az cognitiveservices account keys list --resource-group contoso-travel-rg </a:t>
            </a:r>
            <a:br>
              <a:rPr b="0" i="0" lang="en-US" sz="1600" u="none" cap="none" strike="noStrike">
                <a:solidFill>
                  <a:schemeClr val="dk1"/>
                </a:solidFill>
                <a:latin typeface="Consolas"/>
                <a:ea typeface="Consolas"/>
                <a:cs typeface="Consolas"/>
                <a:sym typeface="Consolas"/>
              </a:rPr>
            </a:br>
            <a:r>
              <a:rPr b="0" i="0" lang="en-US" sz="1600" u="none" cap="none" strike="noStrike">
                <a:solidFill>
                  <a:schemeClr val="dk1"/>
                </a:solidFill>
                <a:latin typeface="Consolas"/>
                <a:ea typeface="Consolas"/>
                <a:cs typeface="Consolas"/>
                <a:sym typeface="Consolas"/>
              </a:rPr>
              <a:t>--name translator-text --query key1 --output tsv</a:t>
            </a:r>
            <a:endParaRPr/>
          </a:p>
        </p:txBody>
      </p:sp>
      <p:sp>
        <p:nvSpPr>
          <p:cNvPr id="1249" name="Google Shape;1249;p62"/>
          <p:cNvSpPr txBox="1"/>
          <p:nvPr/>
        </p:nvSpPr>
        <p:spPr>
          <a:xfrm>
            <a:off x="632876" y="3445177"/>
            <a:ext cx="11018838" cy="461665"/>
          </a:xfrm>
          <a:prstGeom prst="rect">
            <a:avLst/>
          </a:prstGeom>
          <a:noFill/>
          <a:ln>
            <a:noFill/>
          </a:ln>
        </p:spPr>
        <p:txBody>
          <a:bodyPr anchorCtr="0" anchor="t" bIns="91425" lIns="146300" spcFirstLastPara="1" rIns="146300" wrap="square" tIns="91425">
            <a:spAutoFit/>
          </a:bodyPr>
          <a:lstStyle/>
          <a:p>
            <a:pPr indent="0" lvl="0" marL="0" marR="0" rtl="0" algn="l">
              <a:lnSpc>
                <a:spcPct val="90000"/>
              </a:lnSpc>
              <a:spcBef>
                <a:spcPts val="0"/>
              </a:spcBef>
              <a:spcAft>
                <a:spcPts val="0"/>
              </a:spcAft>
              <a:buClr>
                <a:schemeClr val="dk1"/>
              </a:buClr>
              <a:buSzPts val="1800"/>
              <a:buFont typeface="Noto Sans Symbols"/>
              <a:buNone/>
            </a:pPr>
            <a:r>
              <a:rPr lang="en-US" sz="2000">
                <a:solidFill>
                  <a:schemeClr val="dk1"/>
                </a:solidFill>
                <a:latin typeface="Quattrocento Sans"/>
                <a:ea typeface="Quattrocento Sans"/>
                <a:cs typeface="Quattrocento Sans"/>
                <a:sym typeface="Quattrocento Sans"/>
              </a:rPr>
              <a:t>Obtenha a chave da mesma</a:t>
            </a:r>
            <a:endParaRPr/>
          </a:p>
        </p:txBody>
      </p:sp>
      <p:sp>
        <p:nvSpPr>
          <p:cNvPr id="1250" name="Google Shape;1250;p62"/>
          <p:cNvSpPr txBox="1"/>
          <p:nvPr/>
        </p:nvSpPr>
        <p:spPr>
          <a:xfrm>
            <a:off x="3649355" y="5728708"/>
            <a:ext cx="4893290" cy="492416"/>
          </a:xfrm>
          <a:prstGeom prst="rect">
            <a:avLst/>
          </a:prstGeom>
          <a:noFill/>
          <a:ln>
            <a:noFill/>
          </a:ln>
        </p:spPr>
        <p:txBody>
          <a:bodyPr anchorCtr="0" anchor="t" bIns="91425" lIns="182850" spcFirstLastPara="1" rIns="182850" wrap="square" tIns="91425">
            <a:spAutoFit/>
          </a:bodyPr>
          <a:lstStyle/>
          <a:p>
            <a:pPr indent="0" lvl="0" marL="0" marR="0" rtl="0" algn="l">
              <a:spcBef>
                <a:spcPts val="0"/>
              </a:spcBef>
              <a:spcAft>
                <a:spcPts val="0"/>
              </a:spcAft>
              <a:buNone/>
            </a:pPr>
            <a:r>
              <a:rPr lang="en-US" sz="2000">
                <a:solidFill>
                  <a:schemeClr val="dk1"/>
                </a:solidFill>
                <a:latin typeface="Quattrocento Sans"/>
                <a:ea typeface="Quattrocento Sans"/>
                <a:cs typeface="Quattrocento Sans"/>
                <a:sym typeface="Quattrocento Sans"/>
              </a:rPr>
              <a:t>Be sure to save your API key to use later.</a:t>
            </a:r>
            <a:endParaRPr/>
          </a:p>
        </p:txBody>
      </p:sp>
      <p:sp>
        <p:nvSpPr>
          <p:cNvPr id="1251" name="Google Shape;1251;p62"/>
          <p:cNvSpPr txBox="1"/>
          <p:nvPr>
            <p:ph type="title"/>
          </p:nvPr>
        </p:nvSpPr>
        <p:spPr>
          <a:xfrm>
            <a:off x="269240" y="289512"/>
            <a:ext cx="11655900" cy="732600"/>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Criando Chaves via CLI</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63"/>
          <p:cNvSpPr/>
          <p:nvPr/>
        </p:nvSpPr>
        <p:spPr>
          <a:xfrm>
            <a:off x="769358" y="2999286"/>
            <a:ext cx="5495951" cy="813701"/>
          </a:xfrm>
          <a:prstGeom prst="roundRect">
            <a:avLst>
              <a:gd fmla="val 16506"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261" name="Google Shape;1261;p63"/>
          <p:cNvSpPr/>
          <p:nvPr/>
        </p:nvSpPr>
        <p:spPr>
          <a:xfrm>
            <a:off x="769358" y="4587266"/>
            <a:ext cx="5495951" cy="813701"/>
          </a:xfrm>
          <a:prstGeom prst="roundRect">
            <a:avLst>
              <a:gd fmla="val 16506"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262" name="Google Shape;1262;p63"/>
          <p:cNvSpPr/>
          <p:nvPr/>
        </p:nvSpPr>
        <p:spPr>
          <a:xfrm>
            <a:off x="769360" y="3236883"/>
            <a:ext cx="5016117" cy="338554"/>
          </a:xfrm>
          <a:prstGeom prst="rect">
            <a:avLst/>
          </a:prstGeom>
          <a:noFill/>
          <a:ln>
            <a:noFill/>
          </a:ln>
        </p:spPr>
        <p:txBody>
          <a:bodyPr anchorCtr="0" anchor="t" bIns="45700" lIns="91425" spcFirstLastPara="1" rIns="91425" wrap="square" tIns="45700">
            <a:spAutoFit/>
          </a:bodyPr>
          <a:lstStyle/>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set TRANSLATE_KEY=translator_text_api_key</a:t>
            </a:r>
            <a:endParaRPr/>
          </a:p>
        </p:txBody>
      </p:sp>
      <p:sp>
        <p:nvSpPr>
          <p:cNvPr id="1263" name="Google Shape;1263;p63"/>
          <p:cNvSpPr/>
          <p:nvPr/>
        </p:nvSpPr>
        <p:spPr>
          <a:xfrm>
            <a:off x="769358" y="4824864"/>
            <a:ext cx="5495951" cy="343443"/>
          </a:xfrm>
          <a:prstGeom prst="rect">
            <a:avLst/>
          </a:prstGeom>
          <a:noFill/>
          <a:ln>
            <a:noFill/>
          </a:ln>
        </p:spPr>
        <p:txBody>
          <a:bodyPr anchorCtr="0" anchor="t" bIns="45700" lIns="91425" spcFirstLastPara="1" rIns="91425" wrap="square" tIns="45700">
            <a:spAutoFit/>
          </a:bodyPr>
          <a:lstStyle/>
          <a:p>
            <a:pPr indent="0" lvl="1" marL="228556"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export TRANSLATE_KEY=translator_text_api_key</a:t>
            </a:r>
            <a:endParaRPr/>
          </a:p>
        </p:txBody>
      </p:sp>
      <p:sp>
        <p:nvSpPr>
          <p:cNvPr id="1264" name="Google Shape;1264;p63"/>
          <p:cNvSpPr txBox="1"/>
          <p:nvPr/>
        </p:nvSpPr>
        <p:spPr>
          <a:xfrm>
            <a:off x="769358" y="4038783"/>
            <a:ext cx="1618461" cy="548483"/>
          </a:xfrm>
          <a:prstGeom prst="rect">
            <a:avLst/>
          </a:prstGeom>
          <a:noFill/>
          <a:ln>
            <a:noFill/>
          </a:ln>
        </p:spPr>
        <p:txBody>
          <a:bodyPr anchorCtr="0" anchor="t" bIns="91425" lIns="146300" spcFirstLastPara="1" rIns="146300" wrap="square" tIns="91425">
            <a:spAutoFit/>
          </a:bodyPr>
          <a:lstStyle/>
          <a:p>
            <a:pPr indent="0" lvl="0" marL="4460" marR="0" rtl="0" algn="l">
              <a:lnSpc>
                <a:spcPct val="200000"/>
              </a:lnSpc>
              <a:spcBef>
                <a:spcPts val="0"/>
              </a:spcBef>
              <a:spcAft>
                <a:spcPts val="0"/>
              </a:spcAft>
              <a:buClr>
                <a:schemeClr val="dk1"/>
              </a:buClr>
              <a:buSzPts val="1260"/>
              <a:buFont typeface="Noto Sans Symbols"/>
              <a:buNone/>
            </a:pPr>
            <a:r>
              <a:rPr b="1" lang="en-US" sz="1400">
                <a:solidFill>
                  <a:schemeClr val="dk1"/>
                </a:solidFill>
                <a:latin typeface="Quattrocento Sans"/>
                <a:ea typeface="Quattrocento Sans"/>
                <a:cs typeface="Quattrocento Sans"/>
                <a:sym typeface="Quattrocento Sans"/>
              </a:rPr>
              <a:t>macOS/Linux</a:t>
            </a:r>
            <a:endParaRPr/>
          </a:p>
        </p:txBody>
      </p:sp>
      <p:sp>
        <p:nvSpPr>
          <p:cNvPr id="1265" name="Google Shape;1265;p63"/>
          <p:cNvSpPr txBox="1"/>
          <p:nvPr/>
        </p:nvSpPr>
        <p:spPr>
          <a:xfrm>
            <a:off x="769358" y="2632522"/>
            <a:ext cx="1095327" cy="378565"/>
          </a:xfrm>
          <a:prstGeom prst="rect">
            <a:avLst/>
          </a:prstGeom>
          <a:noFill/>
          <a:ln>
            <a:noFill/>
          </a:ln>
        </p:spPr>
        <p:txBody>
          <a:bodyPr anchorCtr="0" anchor="t" bIns="91425" lIns="146300" spcFirstLastPara="1" rIns="146300" wrap="square" tIns="91425">
            <a:spAutoFit/>
          </a:bodyPr>
          <a:lstStyle/>
          <a:p>
            <a:pPr indent="0" lvl="0" marL="4460" marR="0" rtl="0" algn="l">
              <a:lnSpc>
                <a:spcPct val="90000"/>
              </a:lnSpc>
              <a:spcBef>
                <a:spcPts val="0"/>
              </a:spcBef>
              <a:spcAft>
                <a:spcPts val="0"/>
              </a:spcAft>
              <a:buClr>
                <a:schemeClr val="dk1"/>
              </a:buClr>
              <a:buSzPts val="1260"/>
              <a:buFont typeface="Noto Sans Symbols"/>
              <a:buNone/>
            </a:pPr>
            <a:r>
              <a:rPr b="1" lang="en-US" sz="1400">
                <a:solidFill>
                  <a:schemeClr val="dk1"/>
                </a:solidFill>
                <a:latin typeface="Quattrocento Sans"/>
                <a:ea typeface="Quattrocento Sans"/>
                <a:cs typeface="Quattrocento Sans"/>
                <a:sym typeface="Quattrocento Sans"/>
              </a:rPr>
              <a:t>Windows</a:t>
            </a:r>
            <a:endParaRPr/>
          </a:p>
        </p:txBody>
      </p:sp>
      <p:sp>
        <p:nvSpPr>
          <p:cNvPr id="1266" name="Google Shape;1266;p63"/>
          <p:cNvSpPr txBox="1"/>
          <p:nvPr>
            <p:ph type="title"/>
          </p:nvPr>
        </p:nvSpPr>
        <p:spPr>
          <a:xfrm>
            <a:off x="269240" y="289512"/>
            <a:ext cx="11655900" cy="732600"/>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3600"/>
              <a:buFont typeface="Quattrocento Sans"/>
              <a:buNone/>
            </a:pPr>
            <a:r>
              <a:rPr lang="en-US" sz="3600"/>
              <a:t>Configure o Ambiente</a:t>
            </a:r>
            <a:endParaRPr/>
          </a:p>
        </p:txBody>
      </p:sp>
      <p:sp>
        <p:nvSpPr>
          <p:cNvPr id="1267" name="Google Shape;1267;p63"/>
          <p:cNvSpPr txBox="1"/>
          <p:nvPr>
            <p:ph idx="4294967295" type="body"/>
          </p:nvPr>
        </p:nvSpPr>
        <p:spPr>
          <a:xfrm>
            <a:off x="2057270" y="1505755"/>
            <a:ext cx="7610700" cy="1150500"/>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chemeClr val="dk1"/>
              </a:buClr>
              <a:buSzPts val="1863"/>
              <a:buNone/>
            </a:pPr>
            <a:r>
              <a:rPr lang="en-US" sz="2070"/>
              <a:t>Modifique os aplicativos como indicado no GitHub</a:t>
            </a:r>
            <a:endParaRPr/>
          </a:p>
          <a:p>
            <a:pPr indent="-224096" lvl="0" marL="224096" rtl="0" algn="l">
              <a:lnSpc>
                <a:spcPct val="90000"/>
              </a:lnSpc>
              <a:spcBef>
                <a:spcPts val="1080"/>
              </a:spcBef>
              <a:spcAft>
                <a:spcPts val="0"/>
              </a:spcAft>
              <a:buClr>
                <a:schemeClr val="dk1"/>
              </a:buClr>
              <a:buSzPts val="1260"/>
              <a:buChar char="·"/>
            </a:pPr>
            <a:r>
              <a:rPr lang="en-US" sz="1400"/>
              <a:t>Você precisa mudar o </a:t>
            </a:r>
            <a:r>
              <a:rPr b="1" lang="en-US" sz="1400"/>
              <a:t>app.py </a:t>
            </a:r>
            <a:r>
              <a:rPr lang="en-US" sz="1400"/>
              <a:t>e o  </a:t>
            </a:r>
            <a:r>
              <a:rPr b="1" lang="en-US" sz="1400"/>
              <a:t>index.html </a:t>
            </a:r>
            <a:r>
              <a:rPr lang="en-US" sz="1400"/>
              <a:t>como indicado no manual.</a:t>
            </a:r>
            <a:endParaRPr/>
          </a:p>
          <a:p>
            <a:pPr indent="-224096" lvl="0" marL="224096" rtl="0" algn="l">
              <a:lnSpc>
                <a:spcPct val="90000"/>
              </a:lnSpc>
              <a:spcBef>
                <a:spcPts val="1080"/>
              </a:spcBef>
              <a:spcAft>
                <a:spcPts val="0"/>
              </a:spcAft>
              <a:buClr>
                <a:schemeClr val="dk1"/>
              </a:buClr>
              <a:buSzPts val="1260"/>
              <a:buChar char="·"/>
            </a:pPr>
            <a:r>
              <a:rPr lang="en-US" sz="1400"/>
              <a:t>Crie as variáveis de ambiente para executar o serviço</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64"/>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Faço uso do seu novo Sítio!</a:t>
            </a:r>
            <a:endParaRPr/>
          </a:p>
        </p:txBody>
      </p:sp>
      <p:pic>
        <p:nvPicPr>
          <p:cNvPr descr="Selecting a language" id="1277" name="Google Shape;1277;p64"/>
          <p:cNvPicPr preferRelativeResize="0"/>
          <p:nvPr>
            <p:ph idx="4294967295" type="body"/>
          </p:nvPr>
        </p:nvPicPr>
        <p:blipFill rotWithShape="1">
          <a:blip r:embed="rId3">
            <a:alphaModFix/>
          </a:blip>
          <a:srcRect b="0" l="0" r="0" t="0"/>
          <a:stretch/>
        </p:blipFill>
        <p:spPr>
          <a:xfrm>
            <a:off x="5838825" y="1566864"/>
            <a:ext cx="5471599" cy="4214958"/>
          </a:xfrm>
          <a:prstGeom prst="rect">
            <a:avLst/>
          </a:prstGeom>
          <a:noFill/>
          <a:ln>
            <a:noFill/>
          </a:ln>
        </p:spPr>
      </p:pic>
      <p:sp>
        <p:nvSpPr>
          <p:cNvPr id="1278" name="Google Shape;1278;p64"/>
          <p:cNvSpPr txBox="1"/>
          <p:nvPr/>
        </p:nvSpPr>
        <p:spPr>
          <a:xfrm>
            <a:off x="269240" y="1566863"/>
            <a:ext cx="5221719" cy="1929814"/>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800"/>
              <a:buFont typeface="Noto Sans Symbols"/>
              <a:buChar char="·"/>
            </a:pPr>
            <a:r>
              <a:rPr lang="en-US" sz="2000">
                <a:solidFill>
                  <a:schemeClr val="dk1"/>
                </a:solidFill>
                <a:latin typeface="Quattrocento Sans"/>
                <a:ea typeface="Quattrocento Sans"/>
                <a:cs typeface="Quattrocento Sans"/>
                <a:sym typeface="Quattrocento Sans"/>
              </a:rPr>
              <a:t>Abre a URL</a:t>
            </a:r>
            <a:endParaRPr/>
          </a:p>
          <a:p>
            <a:pPr indent="0" lvl="1" marL="228556" marR="0" rtl="0" algn="l">
              <a:lnSpc>
                <a:spcPct val="100000"/>
              </a:lnSpc>
              <a:spcBef>
                <a:spcPts val="1120"/>
              </a:spcBef>
              <a:spcAft>
                <a:spcPts val="0"/>
              </a:spcAft>
              <a:buClr>
                <a:schemeClr val="dk1"/>
              </a:buClr>
              <a:buSzPts val="1440"/>
              <a:buFont typeface="Noto Sans Symbols"/>
              <a:buNone/>
            </a:pPr>
            <a:r>
              <a:rPr b="0" i="0" lang="en-US" sz="1600" u="none" cap="none" strike="noStrike">
                <a:solidFill>
                  <a:schemeClr val="dk1"/>
                </a:solidFill>
                <a:latin typeface="Consolas"/>
                <a:ea typeface="Consolas"/>
                <a:cs typeface="Consolas"/>
                <a:sym typeface="Consolas"/>
              </a:rPr>
              <a:t>http://localhost:5000</a:t>
            </a:r>
            <a:endParaRPr/>
          </a:p>
          <a:p>
            <a:pPr indent="-228600" lvl="0" marL="228600" marR="0" rtl="0" algn="l">
              <a:lnSpc>
                <a:spcPct val="100000"/>
              </a:lnSpc>
              <a:spcBef>
                <a:spcPts val="1200"/>
              </a:spcBef>
              <a:spcAft>
                <a:spcPts val="0"/>
              </a:spcAft>
              <a:buClr>
                <a:schemeClr val="dk1"/>
              </a:buClr>
              <a:buSzPts val="1800"/>
              <a:buFont typeface="Noto Sans Symbols"/>
              <a:buChar char="·"/>
            </a:pPr>
            <a:r>
              <a:rPr lang="en-US" sz="2000">
                <a:solidFill>
                  <a:schemeClr val="dk1"/>
                </a:solidFill>
                <a:latin typeface="Quattrocento Sans"/>
                <a:ea typeface="Quattrocento Sans"/>
                <a:cs typeface="Quattrocento Sans"/>
                <a:sym typeface="Quattrocento Sans"/>
              </a:rPr>
              <a:t>Faça upload de uma foto!</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6"/>
          <p:cNvSpPr txBox="1"/>
          <p:nvPr>
            <p:ph type="title"/>
          </p:nvPr>
        </p:nvSpPr>
        <p:spPr>
          <a:xfrm>
            <a:off x="538489" y="2125672"/>
            <a:ext cx="11653500" cy="724200"/>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lt1"/>
              </a:buClr>
              <a:buSzPts val="3900"/>
              <a:buFont typeface="Quattrocento Sans"/>
              <a:buNone/>
            </a:pPr>
            <a:r>
              <a:rPr lang="en-US">
                <a:solidFill>
                  <a:schemeClr val="lt1"/>
                </a:solidFill>
              </a:rPr>
              <a:t>Uma Revisão de IA</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pic>
        <p:nvPicPr>
          <p:cNvPr descr="Extracting text from a photo" id="1287" name="Google Shape;1287;p65"/>
          <p:cNvPicPr preferRelativeResize="0"/>
          <p:nvPr>
            <p:ph idx="4294967295" type="body"/>
          </p:nvPr>
        </p:nvPicPr>
        <p:blipFill rotWithShape="1">
          <a:blip r:embed="rId3">
            <a:alphaModFix/>
          </a:blip>
          <a:srcRect b="0" l="0" r="0" t="0"/>
          <a:stretch/>
        </p:blipFill>
        <p:spPr>
          <a:xfrm>
            <a:off x="5838825" y="1566863"/>
            <a:ext cx="6353175" cy="4833937"/>
          </a:xfrm>
          <a:prstGeom prst="rect">
            <a:avLst/>
          </a:prstGeom>
          <a:noFill/>
          <a:ln>
            <a:noFill/>
          </a:ln>
        </p:spPr>
      </p:pic>
      <p:sp>
        <p:nvSpPr>
          <p:cNvPr id="1288" name="Google Shape;1288;p65"/>
          <p:cNvSpPr txBox="1"/>
          <p:nvPr>
            <p:ph type="title"/>
          </p:nvPr>
        </p:nvSpPr>
        <p:spPr>
          <a:xfrm>
            <a:off x="269240" y="289512"/>
            <a:ext cx="11655900" cy="732600"/>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Faço uso do seu novo Sítio!</a:t>
            </a:r>
            <a:endParaRPr/>
          </a:p>
        </p:txBody>
      </p:sp>
      <p:sp>
        <p:nvSpPr>
          <p:cNvPr id="1289" name="Google Shape;1289;p65"/>
          <p:cNvSpPr txBox="1"/>
          <p:nvPr/>
        </p:nvSpPr>
        <p:spPr>
          <a:xfrm>
            <a:off x="269240" y="1566863"/>
            <a:ext cx="5221800" cy="192990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800"/>
              <a:buFont typeface="Noto Sans Symbols"/>
              <a:buChar char="·"/>
            </a:pPr>
            <a:r>
              <a:rPr lang="en-US" sz="2000">
                <a:solidFill>
                  <a:schemeClr val="dk1"/>
                </a:solidFill>
                <a:latin typeface="Quattrocento Sans"/>
                <a:ea typeface="Quattrocento Sans"/>
                <a:cs typeface="Quattrocento Sans"/>
                <a:sym typeface="Quattrocento Sans"/>
              </a:rPr>
              <a:t>Abre a URL</a:t>
            </a:r>
            <a:endParaRPr/>
          </a:p>
          <a:p>
            <a:pPr indent="0" lvl="1" marL="228555" marR="0" rtl="0" algn="l">
              <a:lnSpc>
                <a:spcPct val="100000"/>
              </a:lnSpc>
              <a:spcBef>
                <a:spcPts val="1120"/>
              </a:spcBef>
              <a:spcAft>
                <a:spcPts val="0"/>
              </a:spcAft>
              <a:buClr>
                <a:schemeClr val="dk1"/>
              </a:buClr>
              <a:buSzPts val="1440"/>
              <a:buFont typeface="Noto Sans Symbols"/>
              <a:buNone/>
            </a:pPr>
            <a:r>
              <a:rPr b="0" i="0" lang="en-US" sz="1600" u="none" cap="none" strike="noStrike">
                <a:solidFill>
                  <a:schemeClr val="dk1"/>
                </a:solidFill>
                <a:latin typeface="Consolas"/>
                <a:ea typeface="Consolas"/>
                <a:cs typeface="Consolas"/>
                <a:sym typeface="Consolas"/>
              </a:rPr>
              <a:t>http://localhost:5000</a:t>
            </a:r>
            <a:endParaRPr/>
          </a:p>
          <a:p>
            <a:pPr indent="-228600" lvl="0" marL="228600" marR="0" rtl="0" algn="l">
              <a:lnSpc>
                <a:spcPct val="100000"/>
              </a:lnSpc>
              <a:spcBef>
                <a:spcPts val="1200"/>
              </a:spcBef>
              <a:spcAft>
                <a:spcPts val="0"/>
              </a:spcAft>
              <a:buClr>
                <a:schemeClr val="dk1"/>
              </a:buClr>
              <a:buSzPts val="1800"/>
              <a:buFont typeface="Noto Sans Symbols"/>
              <a:buChar char="·"/>
            </a:pPr>
            <a:r>
              <a:rPr lang="en-US" sz="2000">
                <a:solidFill>
                  <a:schemeClr val="dk1"/>
                </a:solidFill>
                <a:latin typeface="Quattrocento Sans"/>
                <a:ea typeface="Quattrocento Sans"/>
                <a:cs typeface="Quattrocento Sans"/>
                <a:sym typeface="Quattrocento Sans"/>
              </a:rPr>
              <a:t>Faça upload de uma foto!</a:t>
            </a:r>
            <a:endParaRPr sz="2000">
              <a:solidFill>
                <a:schemeClr val="dk1"/>
              </a:solidFill>
              <a:latin typeface="Quattrocento Sans"/>
              <a:ea typeface="Quattrocento Sans"/>
              <a:cs typeface="Quattrocento Sans"/>
              <a:sym typeface="Quattrocento Sans"/>
            </a:endParaRPr>
          </a:p>
          <a:p>
            <a:pPr indent="-241300" lvl="0" marL="228600" marR="0" rtl="0" algn="l">
              <a:lnSpc>
                <a:spcPct val="100000"/>
              </a:lnSpc>
              <a:spcBef>
                <a:spcPts val="1200"/>
              </a:spcBef>
              <a:spcAft>
                <a:spcPts val="0"/>
              </a:spcAft>
              <a:buClr>
                <a:schemeClr val="dk1"/>
              </a:buClr>
              <a:buSzPts val="2000"/>
              <a:buFont typeface="Quattrocento Sans"/>
              <a:buChar char="·"/>
            </a:pPr>
            <a:r>
              <a:rPr lang="en-US" sz="2000">
                <a:solidFill>
                  <a:schemeClr val="dk1"/>
                </a:solidFill>
                <a:latin typeface="Quattrocento Sans"/>
                <a:ea typeface="Quattrocento Sans"/>
                <a:cs typeface="Quattrocento Sans"/>
                <a:sym typeface="Quattrocento Sans"/>
              </a:rPr>
              <a:t>Verifique a Resposta!</a:t>
            </a:r>
            <a:endParaRPr sz="2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66"/>
          <p:cNvSpPr/>
          <p:nvPr/>
        </p:nvSpPr>
        <p:spPr>
          <a:xfrm>
            <a:off x="1133220" y="4385252"/>
            <a:ext cx="7804172" cy="1782828"/>
          </a:xfrm>
          <a:prstGeom prst="roundRect">
            <a:avLst>
              <a:gd fmla="val 16506"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299" name="Google Shape;1299;p66"/>
          <p:cNvSpPr/>
          <p:nvPr/>
        </p:nvSpPr>
        <p:spPr>
          <a:xfrm>
            <a:off x="1133220" y="3218398"/>
            <a:ext cx="9644703" cy="461665"/>
          </a:xfrm>
          <a:prstGeom prst="roundRect">
            <a:avLst>
              <a:gd fmla="val 16506"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300" name="Google Shape;1300;p66"/>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Faça a Implantação (Deploy)</a:t>
            </a:r>
            <a:endParaRPr/>
          </a:p>
        </p:txBody>
      </p:sp>
      <p:sp>
        <p:nvSpPr>
          <p:cNvPr id="1301" name="Google Shape;1301;p66"/>
          <p:cNvSpPr txBox="1"/>
          <p:nvPr>
            <p:ph idx="4294967295" type="body"/>
          </p:nvPr>
        </p:nvSpPr>
        <p:spPr>
          <a:xfrm>
            <a:off x="733933" y="1202676"/>
            <a:ext cx="7809875" cy="693973"/>
          </a:xfrm>
          <a:prstGeom prst="rect">
            <a:avLst/>
          </a:prstGeom>
          <a:noFill/>
          <a:ln>
            <a:noFill/>
          </a:ln>
        </p:spPr>
        <p:txBody>
          <a:bodyPr anchorCtr="0" anchor="t" bIns="91425" lIns="146300" spcFirstLastPara="1" rIns="146300" wrap="square" tIns="91425">
            <a:spAutoFit/>
          </a:bodyPr>
          <a:lstStyle/>
          <a:p>
            <a:pPr indent="-224097" lvl="0" marL="224097" rtl="0" algn="l">
              <a:lnSpc>
                <a:spcPct val="90000"/>
              </a:lnSpc>
              <a:spcBef>
                <a:spcPts val="0"/>
              </a:spcBef>
              <a:spcAft>
                <a:spcPts val="0"/>
              </a:spcAft>
              <a:buClr>
                <a:schemeClr val="dk1"/>
              </a:buClr>
              <a:buSzPts val="1800"/>
              <a:buChar char="·"/>
            </a:pPr>
            <a:r>
              <a:rPr lang="en-US" sz="2000"/>
              <a:t>Crie um serviço de APP da Azure</a:t>
            </a:r>
            <a:endParaRPr/>
          </a:p>
          <a:p>
            <a:pPr indent="0" lvl="1" marL="224096" rtl="0" algn="l">
              <a:lnSpc>
                <a:spcPct val="90000"/>
              </a:lnSpc>
              <a:spcBef>
                <a:spcPts val="280"/>
              </a:spcBef>
              <a:spcAft>
                <a:spcPts val="0"/>
              </a:spcAft>
              <a:buClr>
                <a:schemeClr val="dk1"/>
              </a:buClr>
              <a:buSzPts val="1260"/>
              <a:buNone/>
            </a:pPr>
            <a:r>
              <a:rPr lang="en-US" sz="1400"/>
              <a:t>No diretório do projeto, garante que existe um </a:t>
            </a:r>
            <a:r>
              <a:rPr b="1" lang="en-US" sz="1400"/>
              <a:t>requirements.txt</a:t>
            </a:r>
            <a:r>
              <a:rPr lang="en-US" sz="1400"/>
              <a:t> com o conteúdo abaixo</a:t>
            </a:r>
            <a:endParaRPr/>
          </a:p>
        </p:txBody>
      </p:sp>
      <p:sp>
        <p:nvSpPr>
          <p:cNvPr id="1302" name="Google Shape;1302;p66"/>
          <p:cNvSpPr/>
          <p:nvPr/>
        </p:nvSpPr>
        <p:spPr>
          <a:xfrm>
            <a:off x="1133221" y="1926140"/>
            <a:ext cx="5549621" cy="828805"/>
          </a:xfrm>
          <a:prstGeom prst="roundRect">
            <a:avLst>
              <a:gd fmla="val 16506" name="adj"/>
            </a:avLst>
          </a:prstGeom>
          <a:solidFill>
            <a:srgbClr val="F2F2F2"/>
          </a:solidFill>
          <a:ln>
            <a:noFill/>
          </a:ln>
        </p:spPr>
        <p:txBody>
          <a:bodyPr anchorCtr="0" anchor="t" bIns="146275" lIns="182850" spcFirstLastPara="1" rIns="182850" wrap="square" tIns="146275">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
        <p:nvSpPr>
          <p:cNvPr id="1303" name="Google Shape;1303;p66"/>
          <p:cNvSpPr txBox="1"/>
          <p:nvPr/>
        </p:nvSpPr>
        <p:spPr>
          <a:xfrm>
            <a:off x="7149215" y="3581791"/>
            <a:ext cx="4333246" cy="400083"/>
          </a:xfrm>
          <a:prstGeom prst="rect">
            <a:avLst/>
          </a:prstGeom>
          <a:noFill/>
          <a:ln>
            <a:noFill/>
          </a:ln>
        </p:spPr>
        <p:txBody>
          <a:bodyPr anchorCtr="0" anchor="t" bIns="91425" lIns="182850" spcFirstLastPara="1" rIns="182850" wrap="square" tIns="91425">
            <a:spAutoFit/>
          </a:bodyPr>
          <a:lstStyle/>
          <a:p>
            <a:pPr indent="0" lvl="0" marL="0" marR="0" rtl="0" algn="l">
              <a:spcBef>
                <a:spcPts val="0"/>
              </a:spcBef>
              <a:spcAft>
                <a:spcPts val="0"/>
              </a:spcAft>
              <a:buNone/>
            </a:pPr>
            <a:r>
              <a:rPr b="1" lang="en-US" sz="1400">
                <a:solidFill>
                  <a:schemeClr val="dk1"/>
                </a:solidFill>
                <a:latin typeface="Quattrocento Sans"/>
                <a:ea typeface="Quattrocento Sans"/>
                <a:cs typeface="Quattrocento Sans"/>
                <a:sym typeface="Quattrocento Sans"/>
              </a:rPr>
              <a:t>Note: </a:t>
            </a:r>
            <a:r>
              <a:rPr lang="en-US" sz="1400">
                <a:solidFill>
                  <a:schemeClr val="dk1"/>
                </a:solidFill>
                <a:latin typeface="Quattrocento Sans"/>
                <a:ea typeface="Quattrocento Sans"/>
                <a:cs typeface="Quattrocento Sans"/>
                <a:sym typeface="Quattrocento Sans"/>
              </a:rPr>
              <a:t>APP_NAME must be unique with Azure.</a:t>
            </a:r>
            <a:endParaRPr/>
          </a:p>
        </p:txBody>
      </p:sp>
      <p:sp>
        <p:nvSpPr>
          <p:cNvPr id="1304" name="Google Shape;1304;p66"/>
          <p:cNvSpPr/>
          <p:nvPr/>
        </p:nvSpPr>
        <p:spPr>
          <a:xfrm>
            <a:off x="1133220" y="1895367"/>
            <a:ext cx="5549621" cy="830997"/>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requests</a:t>
            </a:r>
            <a:br>
              <a:rPr b="0" i="0" lang="en-US" sz="1600" u="none" cap="none" strike="noStrike">
                <a:solidFill>
                  <a:schemeClr val="dk1"/>
                </a:solidFill>
                <a:latin typeface="Consolas"/>
                <a:ea typeface="Consolas"/>
                <a:cs typeface="Consolas"/>
                <a:sym typeface="Consolas"/>
              </a:rPr>
            </a:br>
            <a:r>
              <a:rPr b="0" i="0" lang="en-US" sz="1600" u="none" cap="none" strike="noStrike">
                <a:solidFill>
                  <a:schemeClr val="dk1"/>
                </a:solidFill>
                <a:latin typeface="Consolas"/>
                <a:ea typeface="Consolas"/>
                <a:cs typeface="Consolas"/>
                <a:sym typeface="Consolas"/>
              </a:rPr>
              <a:t>Flask</a:t>
            </a:r>
            <a:br>
              <a:rPr b="0" i="0" lang="en-US" sz="1600" u="none" cap="none" strike="noStrike">
                <a:solidFill>
                  <a:schemeClr val="dk1"/>
                </a:solidFill>
                <a:latin typeface="Consolas"/>
                <a:ea typeface="Consolas"/>
                <a:cs typeface="Consolas"/>
                <a:sym typeface="Consolas"/>
              </a:rPr>
            </a:br>
            <a:r>
              <a:rPr b="0" i="0" lang="en-US" sz="1600" u="none" cap="none" strike="noStrike">
                <a:solidFill>
                  <a:schemeClr val="dk1"/>
                </a:solidFill>
                <a:latin typeface="Consolas"/>
                <a:ea typeface="Consolas"/>
                <a:cs typeface="Consolas"/>
                <a:sym typeface="Consolas"/>
              </a:rPr>
              <a:t>azure-cognitiveservices-vision-computervision</a:t>
            </a:r>
            <a:endParaRPr/>
          </a:p>
        </p:txBody>
      </p:sp>
      <p:sp>
        <p:nvSpPr>
          <p:cNvPr id="1305" name="Google Shape;1305;p66"/>
          <p:cNvSpPr/>
          <p:nvPr/>
        </p:nvSpPr>
        <p:spPr>
          <a:xfrm>
            <a:off x="1133220" y="3244820"/>
            <a:ext cx="10124388" cy="338554"/>
          </a:xfrm>
          <a:prstGeom prst="rect">
            <a:avLst/>
          </a:prstGeom>
          <a:noFill/>
          <a:ln>
            <a:noFill/>
          </a:ln>
        </p:spPr>
        <p:txBody>
          <a:bodyPr anchorCtr="0" anchor="t" bIns="45700" lIns="91425" spcFirstLastPara="1" rIns="91425" wrap="square" tIns="45700">
            <a:spAutoFit/>
          </a:bodyPr>
          <a:lstStyle/>
          <a:p>
            <a:pPr indent="0" lvl="1" marL="0"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az webapp up -n APP_NAME --resource-group contoso-travel-rg --location northcentralus</a:t>
            </a:r>
            <a:endParaRPr/>
          </a:p>
        </p:txBody>
      </p:sp>
      <p:sp>
        <p:nvSpPr>
          <p:cNvPr id="1306" name="Google Shape;1306;p66"/>
          <p:cNvSpPr/>
          <p:nvPr/>
        </p:nvSpPr>
        <p:spPr>
          <a:xfrm>
            <a:off x="824454" y="4488181"/>
            <a:ext cx="8112900" cy="1599000"/>
          </a:xfrm>
          <a:prstGeom prst="rect">
            <a:avLst/>
          </a:prstGeom>
          <a:noFill/>
          <a:ln>
            <a:noFill/>
          </a:ln>
        </p:spPr>
        <p:txBody>
          <a:bodyPr anchorCtr="0" anchor="t" bIns="45700" lIns="91425" spcFirstLastPara="1" rIns="91425" wrap="square" tIns="45700">
            <a:spAutoFit/>
          </a:bodyPr>
          <a:lstStyle/>
          <a:p>
            <a:pPr indent="0" lvl="2" marL="428542"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az webapp config appsettings set -g contoso-travel-rg -n APP_NAME </a:t>
            </a:r>
            <a:br>
              <a:rPr b="0" i="0" lang="en-US" sz="1600" u="none" cap="none" strike="noStrike">
                <a:solidFill>
                  <a:schemeClr val="dk1"/>
                </a:solidFill>
                <a:latin typeface="Consolas"/>
                <a:ea typeface="Consolas"/>
                <a:cs typeface="Consolas"/>
                <a:sym typeface="Consolas"/>
              </a:rPr>
            </a:br>
            <a:r>
              <a:rPr b="0" i="0" lang="en-US" sz="1600" u="none" cap="none" strike="noStrike">
                <a:solidFill>
                  <a:schemeClr val="dk1"/>
                </a:solidFill>
                <a:latin typeface="Consolas"/>
                <a:ea typeface="Consolas"/>
                <a:cs typeface="Consolas"/>
                <a:sym typeface="Consolas"/>
              </a:rPr>
              <a:t>--settings VISION_KEY=computer_vision_api_key</a:t>
            </a:r>
            <a:endParaRPr/>
          </a:p>
          <a:p>
            <a:pPr indent="0" lvl="2" marL="428542"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az webapp config appsettings set -g contoso-travel-rg -n APP_NAME </a:t>
            </a:r>
            <a:br>
              <a:rPr b="0" i="0" lang="en-US" sz="1600" u="none" cap="none" strike="noStrike">
                <a:solidFill>
                  <a:schemeClr val="dk1"/>
                </a:solidFill>
                <a:latin typeface="Consolas"/>
                <a:ea typeface="Consolas"/>
                <a:cs typeface="Consolas"/>
                <a:sym typeface="Consolas"/>
              </a:rPr>
            </a:br>
            <a:r>
              <a:rPr b="0" i="0" lang="en-US" sz="1600" u="none" cap="none" strike="noStrike">
                <a:solidFill>
                  <a:schemeClr val="dk1"/>
                </a:solidFill>
                <a:latin typeface="Consolas"/>
                <a:ea typeface="Consolas"/>
                <a:cs typeface="Consolas"/>
                <a:sym typeface="Consolas"/>
              </a:rPr>
              <a:t>--settings VISION_ENDPOINT=computer_vision_endpoint</a:t>
            </a:r>
            <a:endParaRPr/>
          </a:p>
          <a:p>
            <a:pPr indent="0" lvl="2" marL="428542" marR="0" rtl="0" algn="l">
              <a:spcBef>
                <a:spcPts val="0"/>
              </a:spcBef>
              <a:spcAft>
                <a:spcPts val="0"/>
              </a:spcAft>
              <a:buNone/>
            </a:pPr>
            <a:r>
              <a:rPr b="0" i="0" lang="en-US" sz="1600" u="none" cap="none" strike="noStrike">
                <a:solidFill>
                  <a:schemeClr val="dk1"/>
                </a:solidFill>
                <a:latin typeface="Consolas"/>
                <a:ea typeface="Consolas"/>
                <a:cs typeface="Consolas"/>
                <a:sym typeface="Consolas"/>
              </a:rPr>
              <a:t>az webapp config appsettings set -g contoso-travel-rg -n APP_NAME </a:t>
            </a:r>
            <a:br>
              <a:rPr b="0" i="0" lang="en-US" sz="1600" u="none" cap="none" strike="noStrike">
                <a:solidFill>
                  <a:schemeClr val="dk1"/>
                </a:solidFill>
                <a:latin typeface="Consolas"/>
                <a:ea typeface="Consolas"/>
                <a:cs typeface="Consolas"/>
                <a:sym typeface="Consolas"/>
              </a:rPr>
            </a:br>
            <a:r>
              <a:rPr b="0" i="0" lang="en-US" sz="1600" u="none" cap="none" strike="noStrike">
                <a:solidFill>
                  <a:schemeClr val="dk1"/>
                </a:solidFill>
                <a:latin typeface="Consolas"/>
                <a:ea typeface="Consolas"/>
                <a:cs typeface="Consolas"/>
                <a:sym typeface="Consolas"/>
              </a:rPr>
              <a:t>--settings TRANSLATE_API_KEY=translate_api_key</a:t>
            </a:r>
            <a:endParaRPr/>
          </a:p>
        </p:txBody>
      </p:sp>
      <p:sp>
        <p:nvSpPr>
          <p:cNvPr id="1307" name="Google Shape;1307;p66"/>
          <p:cNvSpPr txBox="1"/>
          <p:nvPr/>
        </p:nvSpPr>
        <p:spPr>
          <a:xfrm>
            <a:off x="884417" y="3806334"/>
            <a:ext cx="7895599" cy="535531"/>
          </a:xfrm>
          <a:prstGeom prst="rect">
            <a:avLst/>
          </a:prstGeom>
          <a:noFill/>
          <a:ln>
            <a:noFill/>
          </a:ln>
        </p:spPr>
        <p:txBody>
          <a:bodyPr anchorCtr="0" anchor="t" bIns="0" lIns="0" spcFirstLastPara="1" rIns="0" wrap="square" tIns="0">
            <a:spAutoFit/>
          </a:bodyPr>
          <a:lstStyle/>
          <a:p>
            <a:pPr indent="-224097" lvl="0" marL="224097" marR="0" rtl="0" algn="l">
              <a:lnSpc>
                <a:spcPct val="90000"/>
              </a:lnSpc>
              <a:spcBef>
                <a:spcPts val="0"/>
              </a:spcBef>
              <a:spcAft>
                <a:spcPts val="0"/>
              </a:spcAft>
              <a:buClr>
                <a:schemeClr val="dk1"/>
              </a:buClr>
              <a:buSzPts val="1800"/>
              <a:buFont typeface="Noto Sans Symbols"/>
              <a:buChar char="·"/>
            </a:pPr>
            <a:r>
              <a:rPr lang="en-US" sz="2000">
                <a:solidFill>
                  <a:schemeClr val="dk1"/>
                </a:solidFill>
                <a:latin typeface="Quattrocento Sans"/>
                <a:ea typeface="Quattrocento Sans"/>
                <a:cs typeface="Quattrocento Sans"/>
                <a:sym typeface="Quattrocento Sans"/>
              </a:rPr>
              <a:t>Adicione as chaves no seu APP</a:t>
            </a:r>
            <a:endParaRPr/>
          </a:p>
          <a:p>
            <a:pPr indent="0" lvl="1" marL="228600" marR="0" rtl="0" algn="l">
              <a:lnSpc>
                <a:spcPct val="100000"/>
              </a:lnSpc>
              <a:spcBef>
                <a:spcPts val="280"/>
              </a:spcBef>
              <a:spcAft>
                <a:spcPts val="0"/>
              </a:spcAft>
              <a:buClr>
                <a:schemeClr val="dk1"/>
              </a:buClr>
              <a:buSzPts val="1260"/>
              <a:buFont typeface="Noto Sans Symbols"/>
              <a:buNone/>
            </a:pPr>
            <a:r>
              <a:rPr lang="en-US">
                <a:solidFill>
                  <a:schemeClr val="dk1"/>
                </a:solidFill>
                <a:latin typeface="Quattrocento Sans"/>
                <a:ea typeface="Quattrocento Sans"/>
                <a:cs typeface="Quattrocento Sans"/>
                <a:sym typeface="Quattrocento Sans"/>
              </a:rPr>
              <a:t>Execute os seguintes comandos</a:t>
            </a:r>
            <a:endParaRPr/>
          </a:p>
        </p:txBody>
      </p:sp>
      <p:sp>
        <p:nvSpPr>
          <p:cNvPr id="1308" name="Google Shape;1308;p66"/>
          <p:cNvSpPr txBox="1"/>
          <p:nvPr/>
        </p:nvSpPr>
        <p:spPr>
          <a:xfrm>
            <a:off x="959381" y="2847375"/>
            <a:ext cx="6262200" cy="378600"/>
          </a:xfrm>
          <a:prstGeom prst="rect">
            <a:avLst/>
          </a:prstGeom>
          <a:noFill/>
          <a:ln>
            <a:noFill/>
          </a:ln>
        </p:spPr>
        <p:txBody>
          <a:bodyPr anchorCtr="0" anchor="t" bIns="91425" lIns="146300" spcFirstLastPara="1" rIns="146300" wrap="square" tIns="91425">
            <a:spAutoFit/>
          </a:bodyPr>
          <a:lstStyle/>
          <a:p>
            <a:pPr indent="0" lvl="0" marL="0" marR="0" rtl="0" algn="l">
              <a:lnSpc>
                <a:spcPct val="90000"/>
              </a:lnSpc>
              <a:spcBef>
                <a:spcPts val="0"/>
              </a:spcBef>
              <a:spcAft>
                <a:spcPts val="0"/>
              </a:spcAft>
              <a:buClr>
                <a:schemeClr val="dk1"/>
              </a:buClr>
              <a:buSzPts val="1260"/>
              <a:buFont typeface="Noto Sans Symbols"/>
              <a:buNone/>
            </a:pPr>
            <a:r>
              <a:rPr lang="en-US">
                <a:solidFill>
                  <a:schemeClr val="dk1"/>
                </a:solidFill>
                <a:latin typeface="Quattrocento Sans"/>
                <a:ea typeface="Quattrocento Sans"/>
                <a:cs typeface="Quattrocento Sans"/>
                <a:sym typeface="Quattrocento Sans"/>
              </a:rPr>
              <a:t>Na linha de comando execute. Mude a região se necessário</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67"/>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spcBef>
                <a:spcPts val="0"/>
              </a:spcBef>
              <a:spcAft>
                <a:spcPts val="0"/>
              </a:spcAft>
              <a:buClr>
                <a:schemeClr val="dk2"/>
              </a:buClr>
              <a:buSzPts val="4500"/>
              <a:buFont typeface="Quattrocento Sans"/>
              <a:buNone/>
            </a:pPr>
            <a:r>
              <a:rPr lang="en-US">
                <a:solidFill>
                  <a:schemeClr val="dk2"/>
                </a:solidFill>
              </a:rPr>
              <a:t>Faça a Implantação (Deploy)</a:t>
            </a:r>
            <a:endParaRPr/>
          </a:p>
        </p:txBody>
      </p:sp>
      <p:pic>
        <p:nvPicPr>
          <p:cNvPr descr="Viewing application settings in the Azure Portal" id="1318" name="Google Shape;1318;p67"/>
          <p:cNvPicPr preferRelativeResize="0"/>
          <p:nvPr>
            <p:ph idx="4294967295" type="body"/>
          </p:nvPr>
        </p:nvPicPr>
        <p:blipFill rotWithShape="1">
          <a:blip r:embed="rId3">
            <a:alphaModFix/>
          </a:blip>
          <a:srcRect b="0" l="0" r="0" t="0"/>
          <a:stretch/>
        </p:blipFill>
        <p:spPr>
          <a:xfrm>
            <a:off x="4376656" y="1405952"/>
            <a:ext cx="7226300" cy="3324797"/>
          </a:xfrm>
          <a:prstGeom prst="rect">
            <a:avLst/>
          </a:prstGeom>
          <a:noFill/>
          <a:ln cap="flat" cmpd="sng" w="9525">
            <a:solidFill>
              <a:srgbClr val="D6D6D6"/>
            </a:solidFill>
            <a:prstDash val="solid"/>
            <a:round/>
            <a:headEnd len="sm" w="sm" type="none"/>
            <a:tailEnd len="sm" w="sm" type="none"/>
          </a:ln>
        </p:spPr>
      </p:pic>
      <p:sp>
        <p:nvSpPr>
          <p:cNvPr id="1319" name="Google Shape;1319;p67"/>
          <p:cNvSpPr txBox="1"/>
          <p:nvPr/>
        </p:nvSpPr>
        <p:spPr>
          <a:xfrm>
            <a:off x="269240" y="1405952"/>
            <a:ext cx="3088323" cy="1937740"/>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800"/>
              <a:buFont typeface="Noto Sans Symbols"/>
              <a:buChar char="·"/>
            </a:pPr>
            <a:r>
              <a:rPr lang="en-US" sz="2000">
                <a:solidFill>
                  <a:schemeClr val="dk1"/>
                </a:solidFill>
                <a:latin typeface="Quattrocento Sans"/>
                <a:ea typeface="Quattrocento Sans"/>
                <a:cs typeface="Quattrocento Sans"/>
                <a:sym typeface="Quattrocento Sans"/>
              </a:rPr>
              <a:t>Opcional</a:t>
            </a:r>
            <a:r>
              <a:rPr lang="en-US" sz="2000">
                <a:solidFill>
                  <a:schemeClr val="dk1"/>
                </a:solidFill>
                <a:latin typeface="Quattrocento Sans"/>
                <a:ea typeface="Quattrocento Sans"/>
                <a:cs typeface="Quattrocento Sans"/>
                <a:sym typeface="Quattrocento Sans"/>
              </a:rPr>
              <a:t>: </a:t>
            </a:r>
            <a:r>
              <a:rPr lang="en-US" sz="2000">
                <a:solidFill>
                  <a:schemeClr val="dk1"/>
                </a:solidFill>
                <a:latin typeface="Quattrocento Sans"/>
                <a:ea typeface="Quattrocento Sans"/>
                <a:cs typeface="Quattrocento Sans"/>
                <a:sym typeface="Quattrocento Sans"/>
              </a:rPr>
              <a:t>va para</a:t>
            </a:r>
            <a:endParaRPr/>
          </a:p>
          <a:p>
            <a:pPr indent="0" lvl="1" marL="228556" marR="0" rtl="0" algn="l">
              <a:lnSpc>
                <a:spcPct val="100000"/>
              </a:lnSpc>
              <a:spcBef>
                <a:spcPts val="1200"/>
              </a:spcBef>
              <a:spcAft>
                <a:spcPts val="0"/>
              </a:spcAft>
              <a:buClr>
                <a:schemeClr val="dk1"/>
              </a:buClr>
              <a:buSzPts val="1800"/>
              <a:buFont typeface="Noto Sans Symbols"/>
              <a:buNone/>
            </a:pPr>
            <a:r>
              <a:rPr b="0" i="0" lang="en-US" sz="2000" u="sng" cap="none" strike="noStrike">
                <a:solidFill>
                  <a:schemeClr val="dk1"/>
                </a:solidFill>
                <a:latin typeface="Quattrocento Sans"/>
                <a:ea typeface="Quattrocento Sans"/>
                <a:cs typeface="Quattrocento Sans"/>
                <a:sym typeface="Quattrocento Sans"/>
                <a:hlinkClick r:id="rId4"/>
              </a:rPr>
              <a:t>http://portal.azure.com</a:t>
            </a:r>
            <a:endParaRPr b="0" i="0" sz="2000" u="none" cap="none" strike="noStrike">
              <a:solidFill>
                <a:schemeClr val="dk1"/>
              </a:solidFill>
              <a:latin typeface="Quattrocento Sans"/>
              <a:ea typeface="Quattrocento Sans"/>
              <a:cs typeface="Quattrocento Sans"/>
              <a:sym typeface="Quattrocento Sans"/>
            </a:endParaRPr>
          </a:p>
          <a:p>
            <a:pPr indent="-228600" lvl="0" marL="228600" marR="0" rtl="0" algn="l">
              <a:lnSpc>
                <a:spcPct val="100000"/>
              </a:lnSpc>
              <a:spcBef>
                <a:spcPts val="1200"/>
              </a:spcBef>
              <a:spcAft>
                <a:spcPts val="0"/>
              </a:spcAft>
              <a:buClr>
                <a:schemeClr val="dk1"/>
              </a:buClr>
              <a:buSzPts val="1800"/>
              <a:buFont typeface="Noto Sans Symbols"/>
              <a:buChar char="·"/>
            </a:pPr>
            <a:r>
              <a:rPr lang="en-US" sz="2000">
                <a:solidFill>
                  <a:schemeClr val="dk1"/>
                </a:solidFill>
                <a:latin typeface="Quattrocento Sans"/>
                <a:ea typeface="Quattrocento Sans"/>
                <a:cs typeface="Quattrocento Sans"/>
                <a:sym typeface="Quattrocento Sans"/>
              </a:rPr>
              <a:t>Olhe para o seu novo aplicativo</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68"/>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Verifique se o APP Funciona</a:t>
            </a:r>
            <a:endParaRPr/>
          </a:p>
        </p:txBody>
      </p:sp>
      <p:pic>
        <p:nvPicPr>
          <p:cNvPr descr="Contoso Travel running in Azure" id="1329" name="Google Shape;1329;p68"/>
          <p:cNvPicPr preferRelativeResize="0"/>
          <p:nvPr>
            <p:ph idx="4294967295" type="body"/>
          </p:nvPr>
        </p:nvPicPr>
        <p:blipFill rotWithShape="1">
          <a:blip r:embed="rId3">
            <a:alphaModFix/>
          </a:blip>
          <a:srcRect b="0" l="0" r="0" t="0"/>
          <a:stretch/>
        </p:blipFill>
        <p:spPr>
          <a:xfrm>
            <a:off x="5528275" y="1566863"/>
            <a:ext cx="5853440" cy="4350858"/>
          </a:xfrm>
          <a:prstGeom prst="rect">
            <a:avLst/>
          </a:prstGeom>
          <a:noFill/>
          <a:ln>
            <a:noFill/>
          </a:ln>
        </p:spPr>
      </p:pic>
      <p:sp>
        <p:nvSpPr>
          <p:cNvPr id="1330" name="Google Shape;1330;p68"/>
          <p:cNvSpPr txBox="1"/>
          <p:nvPr/>
        </p:nvSpPr>
        <p:spPr>
          <a:xfrm>
            <a:off x="499735" y="1566863"/>
            <a:ext cx="4848644" cy="2647161"/>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chemeClr val="dk1"/>
              </a:buClr>
              <a:buSzPts val="1800"/>
              <a:buFont typeface="Noto Sans Symbols"/>
              <a:buChar char="·"/>
            </a:pPr>
            <a:r>
              <a:rPr lang="en-US" sz="2000">
                <a:solidFill>
                  <a:schemeClr val="dk1"/>
                </a:solidFill>
                <a:latin typeface="Quattrocento Sans"/>
                <a:ea typeface="Quattrocento Sans"/>
                <a:cs typeface="Quattrocento Sans"/>
                <a:sym typeface="Quattrocento Sans"/>
              </a:rPr>
              <a:t>Abra o sítio</a:t>
            </a:r>
            <a:r>
              <a:rPr lang="en-US" sz="2000">
                <a:solidFill>
                  <a:schemeClr val="dk1"/>
                </a:solidFill>
                <a:latin typeface="Quattrocento Sans"/>
                <a:ea typeface="Quattrocento Sans"/>
                <a:cs typeface="Quattrocento Sans"/>
                <a:sym typeface="Quattrocento Sans"/>
              </a:rPr>
              <a:t> Azure:</a:t>
            </a:r>
            <a:endParaRPr/>
          </a:p>
          <a:p>
            <a:pPr indent="0" lvl="1" marL="228556" marR="0" rtl="0" algn="l">
              <a:lnSpc>
                <a:spcPct val="100000"/>
              </a:lnSpc>
              <a:spcBef>
                <a:spcPts val="1120"/>
              </a:spcBef>
              <a:spcAft>
                <a:spcPts val="0"/>
              </a:spcAft>
              <a:buClr>
                <a:schemeClr val="dk1"/>
              </a:buClr>
              <a:buSzPts val="1440"/>
              <a:buFont typeface="Noto Sans Symbols"/>
              <a:buNone/>
            </a:pPr>
            <a:r>
              <a:rPr b="0" i="0" lang="en-US" sz="1600" u="none" cap="none" strike="noStrike">
                <a:solidFill>
                  <a:schemeClr val="dk1"/>
                </a:solidFill>
                <a:latin typeface="Consolas"/>
                <a:ea typeface="Consolas"/>
                <a:cs typeface="Consolas"/>
                <a:sym typeface="Consolas"/>
              </a:rPr>
              <a:t>https://APP_NAME.azurewebsites.net</a:t>
            </a:r>
            <a:endParaRPr/>
          </a:p>
          <a:p>
            <a:pPr indent="-228600" lvl="0" marL="228600" marR="0" rtl="0" algn="l">
              <a:lnSpc>
                <a:spcPct val="100000"/>
              </a:lnSpc>
              <a:spcBef>
                <a:spcPts val="1200"/>
              </a:spcBef>
              <a:spcAft>
                <a:spcPts val="0"/>
              </a:spcAft>
              <a:buClr>
                <a:schemeClr val="dk1"/>
              </a:buClr>
              <a:buSzPts val="1800"/>
              <a:buFont typeface="Noto Sans Symbols"/>
              <a:buChar char="·"/>
            </a:pPr>
            <a:r>
              <a:rPr lang="en-US" sz="2000">
                <a:solidFill>
                  <a:schemeClr val="dk1"/>
                </a:solidFill>
                <a:latin typeface="Quattrocento Sans"/>
                <a:ea typeface="Quattrocento Sans"/>
                <a:cs typeface="Quattrocento Sans"/>
                <a:sym typeface="Quattrocento Sans"/>
              </a:rPr>
              <a:t>Verifique tudo funciona corretamente</a:t>
            </a:r>
            <a:endParaRPr sz="2000">
              <a:solidFill>
                <a:schemeClr val="dk1"/>
              </a:solidFill>
              <a:latin typeface="Quattrocento Sans"/>
              <a:ea typeface="Quattrocento Sans"/>
              <a:cs typeface="Quattrocento Sans"/>
              <a:sym typeface="Quattrocento Sans"/>
            </a:endParaRPr>
          </a:p>
          <a:p>
            <a:pPr indent="-241300" lvl="0" marL="228600" marR="0" rtl="0" algn="l">
              <a:lnSpc>
                <a:spcPct val="100000"/>
              </a:lnSpc>
              <a:spcBef>
                <a:spcPts val="1200"/>
              </a:spcBef>
              <a:spcAft>
                <a:spcPts val="0"/>
              </a:spcAft>
              <a:buClr>
                <a:schemeClr val="dk1"/>
              </a:buClr>
              <a:buSzPts val="2000"/>
              <a:buFont typeface="Quattrocento Sans"/>
              <a:buChar char="·"/>
            </a:pPr>
            <a:r>
              <a:rPr lang="en-US" sz="2000">
                <a:solidFill>
                  <a:schemeClr val="dk1"/>
                </a:solidFill>
                <a:latin typeface="Quattrocento Sans"/>
                <a:ea typeface="Quattrocento Sans"/>
                <a:cs typeface="Quattrocento Sans"/>
                <a:sym typeface="Quattrocento Sans"/>
              </a:rPr>
              <a:t>Sucesso!</a:t>
            </a:r>
            <a:endParaRPr sz="20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70"/>
          <p:cNvSpPr txBox="1"/>
          <p:nvPr>
            <p:ph type="title"/>
          </p:nvPr>
        </p:nvSpPr>
        <p:spPr>
          <a:xfrm>
            <a:off x="538489" y="2125672"/>
            <a:ext cx="11653500" cy="724200"/>
          </a:xfrm>
          <a:prstGeom prst="rect">
            <a:avLst/>
          </a:prstGeom>
          <a:noFill/>
          <a:ln>
            <a:noFill/>
          </a:ln>
        </p:spPr>
        <p:txBody>
          <a:bodyPr anchorCtr="0" anchor="t" bIns="89625" lIns="89625" spcFirstLastPara="1" rIns="89625" wrap="square" tIns="89625">
            <a:noAutofit/>
          </a:bodyPr>
          <a:lstStyle/>
          <a:p>
            <a:pPr indent="0" lvl="0" marL="0" rtl="0" algn="l">
              <a:lnSpc>
                <a:spcPct val="90000"/>
              </a:lnSpc>
              <a:spcBef>
                <a:spcPts val="0"/>
              </a:spcBef>
              <a:spcAft>
                <a:spcPts val="0"/>
              </a:spcAft>
              <a:buClr>
                <a:schemeClr val="lt1"/>
              </a:buClr>
              <a:buSzPts val="6000"/>
              <a:buFont typeface="Quattrocento Sans"/>
              <a:buNone/>
            </a:pPr>
            <a:r>
              <a:rPr lang="en-US" sz="6000">
                <a:solidFill>
                  <a:schemeClr val="lt1"/>
                </a:solidFill>
              </a:rPr>
              <a:t>Reconhecimento Facial</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71"/>
          <p:cNvSpPr txBox="1"/>
          <p:nvPr>
            <p:ph type="title"/>
          </p:nvPr>
        </p:nvSpPr>
        <p:spPr>
          <a:xfrm>
            <a:off x="457190" y="2125672"/>
            <a:ext cx="4047900" cy="724200"/>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dk1"/>
              </a:buClr>
              <a:buSzPts val="3900"/>
              <a:buFont typeface="Quattrocento Sans"/>
              <a:buNone/>
            </a:pPr>
            <a:r>
              <a:rPr lang="en-US"/>
              <a:t>Sumário do Reconhecimento Facial</a:t>
            </a:r>
            <a:endParaRPr/>
          </a:p>
        </p:txBody>
      </p:sp>
      <p:sp>
        <p:nvSpPr>
          <p:cNvPr id="1349" name="Google Shape;1349;p71"/>
          <p:cNvSpPr txBox="1"/>
          <p:nvPr>
            <p:ph idx="4294967295" type="body"/>
          </p:nvPr>
        </p:nvSpPr>
        <p:spPr>
          <a:xfrm>
            <a:off x="4961744" y="2446295"/>
            <a:ext cx="5726243" cy="3647152"/>
          </a:xfrm>
          <a:prstGeom prst="rect">
            <a:avLst/>
          </a:prstGeom>
          <a:noFill/>
          <a:ln>
            <a:noFill/>
          </a:ln>
        </p:spPr>
        <p:txBody>
          <a:bodyPr anchorCtr="0" anchor="t" bIns="91425" lIns="146300" spcFirstLastPara="1" rIns="146300" wrap="square" tIns="91425">
            <a:spAutoFit/>
          </a:bodyPr>
          <a:lstStyle/>
          <a:p>
            <a:pPr indent="-224097" lvl="0" marL="224097" rtl="0" algn="l">
              <a:lnSpc>
                <a:spcPct val="90000"/>
              </a:lnSpc>
              <a:spcBef>
                <a:spcPts val="0"/>
              </a:spcBef>
              <a:spcAft>
                <a:spcPts val="0"/>
              </a:spcAft>
              <a:buClr>
                <a:schemeClr val="dk1"/>
              </a:buClr>
              <a:buSzPts val="1800"/>
              <a:buChar char="·"/>
            </a:pPr>
            <a:r>
              <a:rPr lang="en-US" sz="2000"/>
              <a:t>Learn about the Face API and AI-driven facial recognition in general.</a:t>
            </a:r>
            <a:endParaRPr/>
          </a:p>
          <a:p>
            <a:pPr indent="-224097" lvl="0" marL="224097" rtl="0" algn="l">
              <a:lnSpc>
                <a:spcPct val="90000"/>
              </a:lnSpc>
              <a:spcBef>
                <a:spcPts val="400"/>
              </a:spcBef>
              <a:spcAft>
                <a:spcPts val="0"/>
              </a:spcAft>
              <a:buClr>
                <a:schemeClr val="dk1"/>
              </a:buClr>
              <a:buSzPts val="1800"/>
              <a:buChar char="·"/>
            </a:pPr>
            <a:r>
              <a:rPr lang="en-US" sz="2000"/>
              <a:t>Discuss ethical considerations about AI in the context of facial recognition.</a:t>
            </a:r>
            <a:endParaRPr/>
          </a:p>
          <a:p>
            <a:pPr indent="-224097" lvl="0" marL="224097" rtl="0" algn="l">
              <a:lnSpc>
                <a:spcPct val="90000"/>
              </a:lnSpc>
              <a:spcBef>
                <a:spcPts val="400"/>
              </a:spcBef>
              <a:spcAft>
                <a:spcPts val="0"/>
              </a:spcAft>
              <a:buClr>
                <a:schemeClr val="dk1"/>
              </a:buClr>
              <a:buSzPts val="1800"/>
              <a:buChar char="·"/>
            </a:pPr>
            <a:r>
              <a:rPr lang="en-US" sz="2000"/>
              <a:t>Use the Face API hands-on.</a:t>
            </a:r>
            <a:endParaRPr/>
          </a:p>
          <a:p>
            <a:pPr indent="0" lvl="0" marL="0" rtl="0" algn="l">
              <a:lnSpc>
                <a:spcPct val="90000"/>
              </a:lnSpc>
              <a:spcBef>
                <a:spcPts val="1800"/>
              </a:spcBef>
              <a:spcAft>
                <a:spcPts val="0"/>
              </a:spcAft>
              <a:buClr>
                <a:schemeClr val="dk1"/>
              </a:buClr>
              <a:buSzPts val="1800"/>
              <a:buNone/>
            </a:pPr>
            <a:r>
              <a:rPr b="1" lang="en-US" sz="2000"/>
              <a:t>Assumptions</a:t>
            </a:r>
            <a:endParaRPr/>
          </a:p>
          <a:p>
            <a:pPr indent="0" lvl="0" marL="0" rtl="0" algn="l">
              <a:lnSpc>
                <a:spcPct val="90000"/>
              </a:lnSpc>
              <a:spcBef>
                <a:spcPts val="400"/>
              </a:spcBef>
              <a:spcAft>
                <a:spcPts val="0"/>
              </a:spcAft>
              <a:buClr>
                <a:schemeClr val="dk1"/>
              </a:buClr>
              <a:buSzPts val="1800"/>
              <a:buNone/>
            </a:pPr>
            <a:r>
              <a:rPr lang="en-US" sz="2000"/>
              <a:t>None. Although this section assumes that you have completed the Microsoft Vision and Language Cognitive Services Hands-on section, that is not a prerequisite for getting the most out of this section.</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pic>
        <p:nvPicPr>
          <p:cNvPr id="1355" name="Google Shape;1355;p72"/>
          <p:cNvPicPr preferRelativeResize="0"/>
          <p:nvPr/>
        </p:nvPicPr>
        <p:blipFill rotWithShape="1">
          <a:blip r:embed="rId3">
            <a:alphaModFix/>
          </a:blip>
          <a:srcRect b="0" l="0" r="60000" t="0"/>
          <a:stretch/>
        </p:blipFill>
        <p:spPr>
          <a:xfrm>
            <a:off x="40195" y="542520"/>
            <a:ext cx="3293453" cy="5579910"/>
          </a:xfrm>
          <a:prstGeom prst="rect">
            <a:avLst/>
          </a:prstGeom>
          <a:noFill/>
          <a:ln>
            <a:noFill/>
          </a:ln>
        </p:spPr>
      </p:pic>
      <p:pic>
        <p:nvPicPr>
          <p:cNvPr id="1356" name="Google Shape;1356;p72"/>
          <p:cNvPicPr preferRelativeResize="0"/>
          <p:nvPr/>
        </p:nvPicPr>
        <p:blipFill rotWithShape="1">
          <a:blip r:embed="rId3">
            <a:alphaModFix/>
          </a:blip>
          <a:srcRect b="0" l="68181" r="0" t="0"/>
          <a:stretch/>
        </p:blipFill>
        <p:spPr>
          <a:xfrm>
            <a:off x="5115367" y="1364456"/>
            <a:ext cx="2085346" cy="4441438"/>
          </a:xfrm>
          <a:prstGeom prst="rect">
            <a:avLst/>
          </a:prstGeom>
          <a:noFill/>
          <a:ln>
            <a:noFill/>
          </a:ln>
        </p:spPr>
      </p:pic>
      <p:pic>
        <p:nvPicPr>
          <p:cNvPr id="1357" name="Google Shape;1357;p72"/>
          <p:cNvPicPr preferRelativeResize="0"/>
          <p:nvPr/>
        </p:nvPicPr>
        <p:blipFill rotWithShape="1">
          <a:blip r:embed="rId3">
            <a:alphaModFix/>
          </a:blip>
          <a:srcRect b="0" l="39090" r="31820" t="0"/>
          <a:stretch/>
        </p:blipFill>
        <p:spPr>
          <a:xfrm>
            <a:off x="3054909" y="1185174"/>
            <a:ext cx="2060458" cy="4800005"/>
          </a:xfrm>
          <a:prstGeom prst="rect">
            <a:avLst/>
          </a:prstGeom>
          <a:noFill/>
          <a:ln>
            <a:noFill/>
          </a:ln>
        </p:spPr>
      </p:pic>
      <p:grpSp>
        <p:nvGrpSpPr>
          <p:cNvPr id="1358" name="Google Shape;1358;p72"/>
          <p:cNvGrpSpPr/>
          <p:nvPr/>
        </p:nvGrpSpPr>
        <p:grpSpPr>
          <a:xfrm>
            <a:off x="7455130" y="913235"/>
            <a:ext cx="1254981" cy="4731070"/>
            <a:chOff x="7604620" y="931051"/>
            <a:chExt cx="1280146" cy="4825938"/>
          </a:xfrm>
        </p:grpSpPr>
        <p:pic>
          <p:nvPicPr>
            <p:cNvPr id="1359" name="Google Shape;1359;p72"/>
            <p:cNvPicPr preferRelativeResize="0"/>
            <p:nvPr/>
          </p:nvPicPr>
          <p:blipFill rotWithShape="1">
            <a:blip r:embed="rId3">
              <a:alphaModFix/>
            </a:blip>
            <a:srcRect b="68805" l="14571" r="75630" t="15130"/>
            <a:stretch/>
          </p:blipFill>
          <p:spPr>
            <a:xfrm>
              <a:off x="7604620" y="931051"/>
              <a:ext cx="1280146" cy="1422384"/>
            </a:xfrm>
            <a:prstGeom prst="rect">
              <a:avLst/>
            </a:prstGeom>
            <a:noFill/>
            <a:ln>
              <a:noFill/>
            </a:ln>
          </p:spPr>
        </p:pic>
        <p:pic>
          <p:nvPicPr>
            <p:cNvPr id="1360" name="Google Shape;1360;p72"/>
            <p:cNvPicPr preferRelativeResize="0"/>
            <p:nvPr/>
          </p:nvPicPr>
          <p:blipFill rotWithShape="1">
            <a:blip r:embed="rId3">
              <a:alphaModFix/>
            </a:blip>
            <a:srcRect b="43342" l="11602" r="79688" t="42198"/>
            <a:stretch/>
          </p:blipFill>
          <p:spPr>
            <a:xfrm>
              <a:off x="7696059" y="2730151"/>
              <a:ext cx="1188707" cy="1337297"/>
            </a:xfrm>
            <a:prstGeom prst="rect">
              <a:avLst/>
            </a:prstGeom>
            <a:noFill/>
            <a:ln>
              <a:noFill/>
            </a:ln>
          </p:spPr>
        </p:pic>
        <p:pic>
          <p:nvPicPr>
            <p:cNvPr id="1361" name="Google Shape;1361;p72"/>
            <p:cNvPicPr preferRelativeResize="0"/>
            <p:nvPr/>
          </p:nvPicPr>
          <p:blipFill rotWithShape="1">
            <a:blip r:embed="rId3">
              <a:alphaModFix/>
            </a:blip>
            <a:srcRect b="21585" l="13065" r="80403" t="67170"/>
            <a:stretch/>
          </p:blipFill>
          <p:spPr>
            <a:xfrm>
              <a:off x="7665856" y="4476844"/>
              <a:ext cx="1097267" cy="1280145"/>
            </a:xfrm>
            <a:prstGeom prst="rect">
              <a:avLst/>
            </a:prstGeom>
            <a:noFill/>
            <a:ln>
              <a:noFill/>
            </a:ln>
          </p:spPr>
        </p:pic>
      </p:grpSp>
      <p:grpSp>
        <p:nvGrpSpPr>
          <p:cNvPr id="1362" name="Google Shape;1362;p72"/>
          <p:cNvGrpSpPr/>
          <p:nvPr/>
        </p:nvGrpSpPr>
        <p:grpSpPr>
          <a:xfrm>
            <a:off x="8931349" y="425012"/>
            <a:ext cx="3293453" cy="5579910"/>
            <a:chOff x="9110440" y="433037"/>
            <a:chExt cx="3359494" cy="5691799"/>
          </a:xfrm>
        </p:grpSpPr>
        <p:pic>
          <p:nvPicPr>
            <p:cNvPr id="1363" name="Google Shape;1363;p72"/>
            <p:cNvPicPr preferRelativeResize="0"/>
            <p:nvPr/>
          </p:nvPicPr>
          <p:blipFill rotWithShape="1">
            <a:blip r:embed="rId3">
              <a:alphaModFix/>
            </a:blip>
            <a:srcRect b="0" l="0" r="60000" t="0"/>
            <a:stretch/>
          </p:blipFill>
          <p:spPr>
            <a:xfrm>
              <a:off x="9110440" y="433037"/>
              <a:ext cx="3359494" cy="5691799"/>
            </a:xfrm>
            <a:prstGeom prst="rect">
              <a:avLst/>
            </a:prstGeom>
            <a:noFill/>
            <a:ln>
              <a:noFill/>
            </a:ln>
          </p:spPr>
        </p:pic>
        <p:sp>
          <p:nvSpPr>
            <p:cNvPr id="1364" name="Google Shape;1364;p72"/>
            <p:cNvSpPr/>
            <p:nvPr/>
          </p:nvSpPr>
          <p:spPr>
            <a:xfrm>
              <a:off x="10332992" y="1485604"/>
              <a:ext cx="640073" cy="731512"/>
            </a:xfrm>
            <a:prstGeom prst="rect">
              <a:avLst/>
            </a:prstGeom>
            <a:noFill/>
            <a:ln cap="flat" cmpd="sng" w="31750">
              <a:solidFill>
                <a:srgbClr val="FF0000"/>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1365" name="Google Shape;1365;p72"/>
            <p:cNvSpPr/>
            <p:nvPr/>
          </p:nvSpPr>
          <p:spPr>
            <a:xfrm>
              <a:off x="10033970" y="2893041"/>
              <a:ext cx="756217" cy="731512"/>
            </a:xfrm>
            <a:prstGeom prst="rect">
              <a:avLst/>
            </a:prstGeom>
            <a:noFill/>
            <a:ln cap="flat" cmpd="sng" w="31750">
              <a:solidFill>
                <a:srgbClr val="FF0000"/>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sp>
          <p:nvSpPr>
            <p:cNvPr id="1366" name="Google Shape;1366;p72"/>
            <p:cNvSpPr/>
            <p:nvPr/>
          </p:nvSpPr>
          <p:spPr>
            <a:xfrm>
              <a:off x="10291454" y="4267394"/>
              <a:ext cx="498734" cy="601453"/>
            </a:xfrm>
            <a:prstGeom prst="rect">
              <a:avLst/>
            </a:prstGeom>
            <a:noFill/>
            <a:ln cap="flat" cmpd="sng" w="31750">
              <a:solidFill>
                <a:srgbClr val="FF0000"/>
              </a:solidFill>
              <a:prstDash val="solid"/>
              <a:round/>
              <a:headEnd len="sm" w="sm" type="none"/>
              <a:tailEnd len="sm" w="sm" type="none"/>
            </a:ln>
          </p:spPr>
          <p:txBody>
            <a:bodyPr anchorCtr="0" anchor="t" bIns="143425" lIns="179275" spcFirstLastPara="1" rIns="179275" wrap="square" tIns="143425">
              <a:noAutofit/>
            </a:bodyPr>
            <a:lstStyle/>
            <a:p>
              <a:pPr indent="0" lvl="0" marL="0" marR="0" rtl="0" algn="ctr">
                <a:lnSpc>
                  <a:spcPct val="90000"/>
                </a:lnSpc>
                <a:spcBef>
                  <a:spcPts val="0"/>
                </a:spcBef>
                <a:spcAft>
                  <a:spcPts val="0"/>
                </a:spcAft>
                <a:buNone/>
              </a:pPr>
              <a:r>
                <a:t/>
              </a:r>
              <a:endParaRPr sz="2353">
                <a:solidFill>
                  <a:srgbClr val="FFFFFF"/>
                </a:solidFill>
                <a:latin typeface="Quattrocento Sans"/>
                <a:ea typeface="Quattrocento Sans"/>
                <a:cs typeface="Quattrocento Sans"/>
                <a:sym typeface="Quattrocento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73"/>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API de Faces: Funcionamento</a:t>
            </a:r>
            <a:endParaRPr/>
          </a:p>
        </p:txBody>
      </p:sp>
      <p:pic>
        <p:nvPicPr>
          <p:cNvPr id="1376" name="Google Shape;1376;p73"/>
          <p:cNvPicPr preferRelativeResize="0"/>
          <p:nvPr>
            <p:ph idx="4294967295" type="body"/>
          </p:nvPr>
        </p:nvPicPr>
        <p:blipFill rotWithShape="1">
          <a:blip r:embed="rId3">
            <a:alphaModFix/>
          </a:blip>
          <a:srcRect b="0" l="0" r="0" t="0"/>
          <a:stretch/>
        </p:blipFill>
        <p:spPr>
          <a:xfrm>
            <a:off x="2643187" y="1845469"/>
            <a:ext cx="6905625" cy="316706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4" name="Shape 1384"/>
        <p:cNvGrpSpPr/>
        <p:nvPr/>
      </p:nvGrpSpPr>
      <p:grpSpPr>
        <a:xfrm>
          <a:off x="0" y="0"/>
          <a:ext cx="0" cy="0"/>
          <a:chOff x="0" y="0"/>
          <a:chExt cx="0" cy="0"/>
        </a:xfrm>
      </p:grpSpPr>
      <p:sp>
        <p:nvSpPr>
          <p:cNvPr id="1385" name="Google Shape;1385;p74"/>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Tipos de Dados Faciais</a:t>
            </a:r>
            <a:endParaRPr/>
          </a:p>
        </p:txBody>
      </p:sp>
      <p:grpSp>
        <p:nvGrpSpPr>
          <p:cNvPr id="1386" name="Google Shape;1386;p74"/>
          <p:cNvGrpSpPr/>
          <p:nvPr/>
        </p:nvGrpSpPr>
        <p:grpSpPr>
          <a:xfrm>
            <a:off x="3490640" y="884124"/>
            <a:ext cx="4723928" cy="3683562"/>
            <a:chOff x="3875469" y="1140919"/>
            <a:chExt cx="4724400" cy="3683930"/>
          </a:xfrm>
        </p:grpSpPr>
        <p:sp>
          <p:nvSpPr>
            <p:cNvPr id="1387" name="Google Shape;1387;p74"/>
            <p:cNvSpPr/>
            <p:nvPr/>
          </p:nvSpPr>
          <p:spPr>
            <a:xfrm>
              <a:off x="4647655" y="3932649"/>
              <a:ext cx="2018400" cy="892200"/>
            </a:xfrm>
            <a:prstGeom prst="rect">
              <a:avLst/>
            </a:prstGeom>
            <a:solidFill>
              <a:schemeClr val="accent3"/>
            </a:solidFill>
            <a:ln>
              <a:noFill/>
            </a:ln>
          </p:spPr>
          <p:txBody>
            <a:bodyPr anchorCtr="0" anchor="b" bIns="146275" lIns="182850" spcFirstLastPara="1" rIns="182850" wrap="square" tIns="146275">
              <a:noAutofit/>
            </a:bodyPr>
            <a:lstStyle/>
            <a:p>
              <a:pPr indent="0" lvl="0" marL="0" marR="0" rtl="0" algn="ctr">
                <a:spcBef>
                  <a:spcPts val="0"/>
                </a:spcBef>
                <a:spcAft>
                  <a:spcPts val="0"/>
                </a:spcAft>
                <a:buNone/>
              </a:pPr>
              <a:r>
                <a:rPr b="1" lang="en-US" sz="2000">
                  <a:solidFill>
                    <a:srgbClr val="FFFFFF"/>
                  </a:solidFill>
                  <a:latin typeface="Quattrocento Sans"/>
                  <a:ea typeface="Quattrocento Sans"/>
                  <a:cs typeface="Quattrocento Sans"/>
                  <a:sym typeface="Quattrocento Sans"/>
                </a:rPr>
                <a:t>Pontos Chave</a:t>
              </a:r>
              <a:endParaRPr/>
            </a:p>
          </p:txBody>
        </p:sp>
        <p:pic>
          <p:nvPicPr>
            <p:cNvPr id="1388" name="Google Shape;1388;p74"/>
            <p:cNvPicPr preferRelativeResize="0"/>
            <p:nvPr/>
          </p:nvPicPr>
          <p:blipFill rotWithShape="1">
            <a:blip r:embed="rId3">
              <a:alphaModFix/>
            </a:blip>
            <a:srcRect b="0" l="0" r="0" t="0"/>
            <a:stretch/>
          </p:blipFill>
          <p:spPr>
            <a:xfrm>
              <a:off x="3875469" y="1140919"/>
              <a:ext cx="4724400" cy="3133725"/>
            </a:xfrm>
            <a:prstGeom prst="rect">
              <a:avLst/>
            </a:prstGeom>
            <a:noFill/>
            <a:ln>
              <a:noFill/>
            </a:ln>
          </p:spPr>
        </p:pic>
      </p:grpSp>
      <p:grpSp>
        <p:nvGrpSpPr>
          <p:cNvPr id="1389" name="Google Shape;1389;p74"/>
          <p:cNvGrpSpPr/>
          <p:nvPr/>
        </p:nvGrpSpPr>
        <p:grpSpPr>
          <a:xfrm>
            <a:off x="6803487" y="2554231"/>
            <a:ext cx="4718594" cy="3727147"/>
            <a:chOff x="6887717" y="2673280"/>
            <a:chExt cx="4719066" cy="3727520"/>
          </a:xfrm>
        </p:grpSpPr>
        <p:sp>
          <p:nvSpPr>
            <p:cNvPr id="1390" name="Google Shape;1390;p74"/>
            <p:cNvSpPr/>
            <p:nvPr/>
          </p:nvSpPr>
          <p:spPr>
            <a:xfrm>
              <a:off x="10004199" y="2673280"/>
              <a:ext cx="1602584" cy="892334"/>
            </a:xfrm>
            <a:prstGeom prst="rect">
              <a:avLst/>
            </a:prstGeom>
            <a:solidFill>
              <a:schemeClr val="accent5"/>
            </a:solidFill>
            <a:ln>
              <a:noFill/>
            </a:ln>
          </p:spPr>
          <p:txBody>
            <a:bodyPr anchorCtr="0" anchor="t" bIns="146275" lIns="182850" spcFirstLastPara="1" rIns="182850" wrap="square" tIns="146275">
              <a:noAutofit/>
            </a:bodyPr>
            <a:lstStyle/>
            <a:p>
              <a:pPr indent="0" lvl="0" marL="0" marR="0" rtl="0" algn="ctr">
                <a:spcBef>
                  <a:spcPts val="0"/>
                </a:spcBef>
                <a:spcAft>
                  <a:spcPts val="0"/>
                </a:spcAft>
                <a:buNone/>
              </a:pPr>
              <a:r>
                <a:rPr b="1" lang="en-US" sz="2000">
                  <a:solidFill>
                    <a:srgbClr val="FFFFFF"/>
                  </a:solidFill>
                  <a:latin typeface="Quattrocento Sans"/>
                  <a:ea typeface="Quattrocento Sans"/>
                  <a:cs typeface="Quattrocento Sans"/>
                  <a:sym typeface="Quattrocento Sans"/>
                </a:rPr>
                <a:t>Atributos</a:t>
              </a:r>
              <a:endParaRPr/>
            </a:p>
          </p:txBody>
        </p:sp>
        <p:pic>
          <p:nvPicPr>
            <p:cNvPr id="1391" name="Google Shape;1391;p74"/>
            <p:cNvPicPr preferRelativeResize="0"/>
            <p:nvPr/>
          </p:nvPicPr>
          <p:blipFill rotWithShape="1">
            <a:blip r:embed="rId4">
              <a:alphaModFix/>
            </a:blip>
            <a:srcRect b="0" l="0" r="0" t="0"/>
            <a:stretch/>
          </p:blipFill>
          <p:spPr>
            <a:xfrm>
              <a:off x="6887717" y="3249168"/>
              <a:ext cx="4719066" cy="3151632"/>
            </a:xfrm>
            <a:prstGeom prst="rect">
              <a:avLst/>
            </a:prstGeom>
            <a:noFill/>
            <a:ln>
              <a:noFill/>
            </a:ln>
          </p:spPr>
        </p:pic>
      </p:grpSp>
      <p:grpSp>
        <p:nvGrpSpPr>
          <p:cNvPr id="1392" name="Google Shape;1392;p74"/>
          <p:cNvGrpSpPr/>
          <p:nvPr/>
        </p:nvGrpSpPr>
        <p:grpSpPr>
          <a:xfrm>
            <a:off x="660862" y="3386060"/>
            <a:ext cx="3187306" cy="2893982"/>
            <a:chOff x="744727" y="2853112"/>
            <a:chExt cx="3906012" cy="3546546"/>
          </a:xfrm>
        </p:grpSpPr>
        <p:sp>
          <p:nvSpPr>
            <p:cNvPr id="1393" name="Google Shape;1393;p74"/>
            <p:cNvSpPr/>
            <p:nvPr/>
          </p:nvSpPr>
          <p:spPr>
            <a:xfrm>
              <a:off x="744727" y="2853112"/>
              <a:ext cx="1506829" cy="892334"/>
            </a:xfrm>
            <a:prstGeom prst="rect">
              <a:avLst/>
            </a:prstGeom>
            <a:solidFill>
              <a:schemeClr val="accent2"/>
            </a:solidFill>
            <a:ln>
              <a:noFill/>
            </a:ln>
          </p:spPr>
          <p:txBody>
            <a:bodyPr anchorCtr="0" anchor="t" bIns="146275" lIns="182850" spcFirstLastPara="1" rIns="182850" wrap="square" tIns="146275">
              <a:noAutofit/>
            </a:bodyPr>
            <a:lstStyle/>
            <a:p>
              <a:pPr indent="0" lvl="0" marL="0" marR="0" rtl="0" algn="ctr">
                <a:spcBef>
                  <a:spcPts val="0"/>
                </a:spcBef>
                <a:spcAft>
                  <a:spcPts val="0"/>
                </a:spcAft>
                <a:buNone/>
              </a:pPr>
              <a:r>
                <a:rPr b="1" lang="en-US" sz="2000">
                  <a:solidFill>
                    <a:srgbClr val="FFFFFF"/>
                  </a:solidFill>
                  <a:latin typeface="Quattrocento Sans"/>
                  <a:ea typeface="Quattrocento Sans"/>
                  <a:cs typeface="Quattrocento Sans"/>
                  <a:sym typeface="Quattrocento Sans"/>
                </a:rPr>
                <a:t>Local</a:t>
              </a:r>
              <a:endParaRPr/>
            </a:p>
          </p:txBody>
        </p:sp>
        <p:pic>
          <p:nvPicPr>
            <p:cNvPr id="1394" name="Google Shape;1394;p74"/>
            <p:cNvPicPr preferRelativeResize="0"/>
            <p:nvPr/>
          </p:nvPicPr>
          <p:blipFill rotWithShape="1">
            <a:blip r:embed="rId5">
              <a:alphaModFix/>
            </a:blip>
            <a:srcRect b="0" l="0" r="0" t="0"/>
            <a:stretch/>
          </p:blipFill>
          <p:spPr>
            <a:xfrm>
              <a:off x="744727" y="3415666"/>
              <a:ext cx="3906012" cy="298399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92"/>
                                        </p:tgtEl>
                                        <p:attrNameLst>
                                          <p:attrName>style.visibility</p:attrName>
                                        </p:attrNameLst>
                                      </p:cBhvr>
                                      <p:to>
                                        <p:strVal val="visible"/>
                                      </p:to>
                                    </p:set>
                                    <p:animEffect filter="fade" transition="in">
                                      <p:cBhvr>
                                        <p:cTn dur="500"/>
                                        <p:tgtEl>
                                          <p:spTgt spid="1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6"/>
                                        </p:tgtEl>
                                        <p:attrNameLst>
                                          <p:attrName>style.visibility</p:attrName>
                                        </p:attrNameLst>
                                      </p:cBhvr>
                                      <p:to>
                                        <p:strVal val="visible"/>
                                      </p:to>
                                    </p:set>
                                    <p:animEffect filter="fade" transition="in">
                                      <p:cBhvr>
                                        <p:cTn dur="500"/>
                                        <p:tgtEl>
                                          <p:spTgt spid="13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9"/>
                                        </p:tgtEl>
                                        <p:attrNameLst>
                                          <p:attrName>style.visibility</p:attrName>
                                        </p:attrNameLst>
                                      </p:cBhvr>
                                      <p:to>
                                        <p:strVal val="visible"/>
                                      </p:to>
                                    </p:set>
                                    <p:animEffect filter="fade" transition="in">
                                      <p:cBhvr>
                                        <p:cTn dur="500"/>
                                        <p:tgtEl>
                                          <p:spTgt spid="13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75"/>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Resumo de Reconhecimento Facial</a:t>
            </a:r>
            <a:endParaRPr/>
          </a:p>
        </p:txBody>
      </p:sp>
      <p:pic>
        <p:nvPicPr>
          <p:cNvPr id="1404" name="Google Shape;1404;p75"/>
          <p:cNvPicPr preferRelativeResize="0"/>
          <p:nvPr>
            <p:ph idx="4294967295" type="body"/>
          </p:nvPr>
        </p:nvPicPr>
        <p:blipFill rotWithShape="1">
          <a:blip r:embed="rId3">
            <a:alphaModFix/>
          </a:blip>
          <a:srcRect b="0" l="0" r="0" t="0"/>
          <a:stretch/>
        </p:blipFill>
        <p:spPr>
          <a:xfrm>
            <a:off x="3327400" y="1559719"/>
            <a:ext cx="5537200" cy="373856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7"/>
          <p:cNvPicPr preferRelativeResize="0"/>
          <p:nvPr/>
        </p:nvPicPr>
        <p:blipFill rotWithShape="1">
          <a:blip r:embed="rId3">
            <a:alphaModFix/>
          </a:blip>
          <a:srcRect b="0" l="0" r="0" t="0"/>
          <a:stretch/>
        </p:blipFill>
        <p:spPr>
          <a:xfrm>
            <a:off x="1" y="487"/>
            <a:ext cx="12190444" cy="685702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76"/>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Listas de Faces (Agrupamento)</a:t>
            </a:r>
            <a:endParaRPr/>
          </a:p>
        </p:txBody>
      </p:sp>
      <p:pic>
        <p:nvPicPr>
          <p:cNvPr id="1414" name="Google Shape;1414;p76"/>
          <p:cNvPicPr preferRelativeResize="0"/>
          <p:nvPr/>
        </p:nvPicPr>
        <p:blipFill rotWithShape="1">
          <a:blip r:embed="rId3">
            <a:alphaModFix/>
          </a:blip>
          <a:srcRect b="0" l="0" r="0" t="0"/>
          <a:stretch/>
        </p:blipFill>
        <p:spPr>
          <a:xfrm>
            <a:off x="1750177" y="1021976"/>
            <a:ext cx="8691645" cy="512807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77"/>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Mais Listas de Faces</a:t>
            </a:r>
            <a:endParaRPr/>
          </a:p>
        </p:txBody>
      </p:sp>
      <p:sp>
        <p:nvSpPr>
          <p:cNvPr id="1424" name="Google Shape;1424;p77"/>
          <p:cNvSpPr txBox="1"/>
          <p:nvPr>
            <p:ph idx="4294967295" type="body"/>
          </p:nvPr>
        </p:nvSpPr>
        <p:spPr>
          <a:xfrm>
            <a:off x="1224150" y="5627795"/>
            <a:ext cx="2226365" cy="461665"/>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dk1"/>
              </a:buClr>
              <a:buSzPts val="1800"/>
              <a:buNone/>
            </a:pPr>
            <a:r>
              <a:rPr lang="en-US" sz="2000"/>
              <a:t>Face identification</a:t>
            </a:r>
            <a:endParaRPr/>
          </a:p>
        </p:txBody>
      </p:sp>
      <p:sp>
        <p:nvSpPr>
          <p:cNvPr id="1425" name="Google Shape;1425;p77"/>
          <p:cNvSpPr txBox="1"/>
          <p:nvPr>
            <p:ph idx="4294967295" type="body"/>
          </p:nvPr>
        </p:nvSpPr>
        <p:spPr>
          <a:xfrm>
            <a:off x="7403402" y="4595834"/>
            <a:ext cx="1787939" cy="461665"/>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dk1"/>
              </a:buClr>
              <a:buSzPts val="1800"/>
              <a:buNone/>
            </a:pPr>
            <a:r>
              <a:rPr lang="en-US" sz="2000"/>
              <a:t>Face similarity</a:t>
            </a:r>
            <a:endParaRPr/>
          </a:p>
        </p:txBody>
      </p:sp>
      <p:pic>
        <p:nvPicPr>
          <p:cNvPr id="1426" name="Google Shape;1426;p77"/>
          <p:cNvPicPr preferRelativeResize="0"/>
          <p:nvPr/>
        </p:nvPicPr>
        <p:blipFill rotWithShape="1">
          <a:blip r:embed="rId3">
            <a:alphaModFix/>
          </a:blip>
          <a:srcRect b="0" l="0" r="0" t="0"/>
          <a:stretch/>
        </p:blipFill>
        <p:spPr>
          <a:xfrm>
            <a:off x="584982" y="1704935"/>
            <a:ext cx="3504702" cy="3752318"/>
          </a:xfrm>
          <a:prstGeom prst="rect">
            <a:avLst/>
          </a:prstGeom>
          <a:noFill/>
          <a:ln>
            <a:noFill/>
          </a:ln>
        </p:spPr>
      </p:pic>
      <p:pic>
        <p:nvPicPr>
          <p:cNvPr id="1427" name="Google Shape;1427;p77"/>
          <p:cNvPicPr preferRelativeResize="0"/>
          <p:nvPr/>
        </p:nvPicPr>
        <p:blipFill rotWithShape="1">
          <a:blip r:embed="rId4">
            <a:alphaModFix/>
          </a:blip>
          <a:srcRect b="0" l="0" r="0" t="0"/>
          <a:stretch/>
        </p:blipFill>
        <p:spPr>
          <a:xfrm>
            <a:off x="5511705" y="1704935"/>
            <a:ext cx="5571335" cy="267614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79"/>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Test the Face Detection API</a:t>
            </a:r>
            <a:endParaRPr/>
          </a:p>
        </p:txBody>
      </p:sp>
      <p:sp>
        <p:nvSpPr>
          <p:cNvPr id="1437" name="Google Shape;1437;p79"/>
          <p:cNvSpPr txBox="1"/>
          <p:nvPr>
            <p:ph idx="4294967295" type="body"/>
          </p:nvPr>
        </p:nvSpPr>
        <p:spPr>
          <a:xfrm>
            <a:off x="269240" y="2628900"/>
            <a:ext cx="3384550" cy="8001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800"/>
              <a:buNone/>
            </a:pPr>
            <a:r>
              <a:rPr lang="en-US" sz="2000">
                <a:solidFill>
                  <a:schemeClr val="dk1"/>
                </a:solidFill>
                <a:latin typeface="Quattrocento Sans"/>
                <a:ea typeface="Quattrocento Sans"/>
                <a:cs typeface="Quattrocento Sans"/>
                <a:sym typeface="Quattrocento Sans"/>
              </a:rPr>
              <a:t>Your HTTP response should look something like this.</a:t>
            </a:r>
            <a:endParaRPr/>
          </a:p>
        </p:txBody>
      </p:sp>
      <p:pic>
        <p:nvPicPr>
          <p:cNvPr id="1438" name="Google Shape;1438;p79"/>
          <p:cNvPicPr preferRelativeResize="0"/>
          <p:nvPr/>
        </p:nvPicPr>
        <p:blipFill rotWithShape="1">
          <a:blip r:embed="rId3">
            <a:alphaModFix/>
          </a:blip>
          <a:srcRect b="0" l="0" r="0" t="0"/>
          <a:stretch/>
        </p:blipFill>
        <p:spPr>
          <a:xfrm>
            <a:off x="4056850" y="1285634"/>
            <a:ext cx="6895136" cy="4286732"/>
          </a:xfrm>
          <a:prstGeom prst="rect">
            <a:avLst/>
          </a:prstGeom>
          <a:noFill/>
          <a:ln cap="flat" cmpd="sng" w="9525">
            <a:solidFill>
              <a:srgbClr val="BFBFBF"/>
            </a:solidFill>
            <a:prstDash val="solid"/>
            <a:round/>
            <a:headEnd len="sm" w="sm" type="none"/>
            <a:tailEnd len="sm" w="sm" type="none"/>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81"/>
          <p:cNvSpPr txBox="1"/>
          <p:nvPr>
            <p:ph type="title"/>
          </p:nvPr>
        </p:nvSpPr>
        <p:spPr>
          <a:xfrm>
            <a:off x="538489" y="2125672"/>
            <a:ext cx="11653500" cy="1270800"/>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lt1"/>
              </a:buClr>
              <a:buSzPts val="3900"/>
              <a:buFont typeface="Quattrocento Sans"/>
              <a:buNone/>
            </a:pPr>
            <a:r>
              <a:rPr lang="en-US">
                <a:solidFill>
                  <a:schemeClr val="lt1"/>
                </a:solidFill>
              </a:rPr>
              <a:t>Responsabilidade e Ética</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85"/>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Ética no tempo de IA</a:t>
            </a:r>
            <a:endParaRPr/>
          </a:p>
        </p:txBody>
      </p:sp>
      <p:pic>
        <p:nvPicPr>
          <p:cNvPr id="1453" name="Google Shape;1453;p85"/>
          <p:cNvPicPr preferRelativeResize="0"/>
          <p:nvPr/>
        </p:nvPicPr>
        <p:blipFill rotWithShape="1">
          <a:blip r:embed="rId3">
            <a:alphaModFix/>
          </a:blip>
          <a:srcRect b="3521" l="94" r="18835" t="2722"/>
          <a:stretch/>
        </p:blipFill>
        <p:spPr>
          <a:xfrm>
            <a:off x="2303530" y="1180584"/>
            <a:ext cx="7584939" cy="493415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86"/>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Privacidade</a:t>
            </a:r>
            <a:endParaRPr/>
          </a:p>
        </p:txBody>
      </p:sp>
      <p:sp>
        <p:nvSpPr>
          <p:cNvPr id="1463" name="Google Shape;1463;p86"/>
          <p:cNvSpPr txBox="1"/>
          <p:nvPr>
            <p:ph idx="4294967295" type="body"/>
          </p:nvPr>
        </p:nvSpPr>
        <p:spPr>
          <a:xfrm>
            <a:off x="437322" y="1816308"/>
            <a:ext cx="5658678" cy="3016210"/>
          </a:xfrm>
          <a:prstGeom prst="rect">
            <a:avLst/>
          </a:prstGeom>
          <a:noFill/>
          <a:ln>
            <a:noFill/>
          </a:ln>
        </p:spPr>
        <p:txBody>
          <a:bodyPr anchorCtr="0" anchor="t" bIns="91425" lIns="146300" spcFirstLastPara="1" rIns="146300" wrap="square" tIns="91425">
            <a:spAutoFit/>
          </a:bodyPr>
          <a:lstStyle/>
          <a:p>
            <a:pPr indent="-224096" lvl="0" marL="224096" rtl="0" algn="l">
              <a:lnSpc>
                <a:spcPct val="90000"/>
              </a:lnSpc>
              <a:spcBef>
                <a:spcPts val="1176"/>
              </a:spcBef>
              <a:spcAft>
                <a:spcPts val="0"/>
              </a:spcAft>
              <a:buClr>
                <a:schemeClr val="dk1"/>
              </a:buClr>
              <a:buSzPts val="1800"/>
              <a:buChar char="·"/>
            </a:pPr>
            <a:r>
              <a:rPr lang="en-US" sz="2000"/>
              <a:t>ML e IA são 100% dependente de dados</a:t>
            </a:r>
            <a:endParaRPr sz="2000"/>
          </a:p>
          <a:p>
            <a:pPr indent="-224097" lvl="0" marL="224097" rtl="0" algn="l">
              <a:lnSpc>
                <a:spcPct val="90000"/>
              </a:lnSpc>
              <a:spcBef>
                <a:spcPts val="1176"/>
              </a:spcBef>
              <a:spcAft>
                <a:spcPts val="0"/>
              </a:spcAft>
              <a:buClr>
                <a:schemeClr val="dk1"/>
              </a:buClr>
              <a:buSzPts val="1800"/>
              <a:buChar char="·"/>
            </a:pPr>
            <a:r>
              <a:rPr lang="en-US" sz="2000"/>
              <a:t>Alguns serviços guardam dados</a:t>
            </a:r>
            <a:endParaRPr/>
          </a:p>
          <a:p>
            <a:pPr indent="-224097" lvl="0" marL="224097" rtl="0" algn="l">
              <a:lnSpc>
                <a:spcPct val="90000"/>
              </a:lnSpc>
              <a:spcBef>
                <a:spcPts val="1176"/>
              </a:spcBef>
              <a:spcAft>
                <a:spcPts val="0"/>
              </a:spcAft>
              <a:buClr>
                <a:schemeClr val="dk1"/>
              </a:buClr>
              <a:buSzPts val="1800"/>
              <a:buChar char="·"/>
            </a:pPr>
            <a:r>
              <a:rPr lang="en-US" sz="2000"/>
              <a:t>Hoje em dia, existem regulamentos sobre quais dados pode ser guardados</a:t>
            </a:r>
            <a:endParaRPr/>
          </a:p>
          <a:p>
            <a:pPr indent="-224096" lvl="0" marL="224096" rtl="0" algn="l">
              <a:lnSpc>
                <a:spcPct val="90000"/>
              </a:lnSpc>
              <a:spcBef>
                <a:spcPts val="1176"/>
              </a:spcBef>
              <a:spcAft>
                <a:spcPts val="0"/>
              </a:spcAft>
              <a:buClr>
                <a:schemeClr val="dk1"/>
              </a:buClr>
              <a:buSzPts val="1800"/>
              <a:buChar char="·"/>
            </a:pPr>
            <a:r>
              <a:rPr lang="en-US" sz="2000"/>
              <a:t>Este slide não é cobre, nem de perto, todos os aspectos!</a:t>
            </a:r>
            <a:endParaRPr sz="2000"/>
          </a:p>
          <a:p>
            <a:pPr indent="-272686" lvl="1" marL="448193" rtl="0" algn="l">
              <a:lnSpc>
                <a:spcPct val="90000"/>
              </a:lnSpc>
              <a:spcBef>
                <a:spcPts val="1176"/>
              </a:spcBef>
              <a:spcAft>
                <a:spcPts val="0"/>
              </a:spcAft>
              <a:buSzPts val="2000"/>
              <a:buChar char="·"/>
            </a:pPr>
            <a:r>
              <a:rPr lang="en-US" sz="2000"/>
              <a:t>GDPR</a:t>
            </a:r>
            <a:endParaRPr sz="2000"/>
          </a:p>
          <a:p>
            <a:pPr indent="-272686" lvl="1" marL="448193" rtl="0" algn="l">
              <a:lnSpc>
                <a:spcPct val="90000"/>
              </a:lnSpc>
              <a:spcBef>
                <a:spcPts val="1176"/>
              </a:spcBef>
              <a:spcAft>
                <a:spcPts val="0"/>
              </a:spcAft>
              <a:buSzPts val="2000"/>
              <a:buChar char="·"/>
            </a:pPr>
            <a:r>
              <a:rPr lang="en-US" sz="2000"/>
              <a:t>LGPD</a:t>
            </a:r>
            <a:endParaRPr sz="2000"/>
          </a:p>
        </p:txBody>
      </p:sp>
      <p:pic>
        <p:nvPicPr>
          <p:cNvPr id="1464" name="Google Shape;1464;p86"/>
          <p:cNvPicPr preferRelativeResize="0"/>
          <p:nvPr/>
        </p:nvPicPr>
        <p:blipFill rotWithShape="1">
          <a:blip r:embed="rId3">
            <a:alphaModFix/>
          </a:blip>
          <a:srcRect b="0" l="0" r="0" t="0"/>
          <a:stretch/>
        </p:blipFill>
        <p:spPr>
          <a:xfrm>
            <a:off x="5903844" y="1224477"/>
            <a:ext cx="3866246" cy="4733794"/>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87"/>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IA pode ser sua Ferramenta mais Poderosa</a:t>
            </a:r>
            <a:endParaRPr/>
          </a:p>
        </p:txBody>
      </p:sp>
      <p:sp>
        <p:nvSpPr>
          <p:cNvPr id="1474" name="Google Shape;1474;p87"/>
          <p:cNvSpPr txBox="1"/>
          <p:nvPr>
            <p:ph idx="4294967295" type="body"/>
          </p:nvPr>
        </p:nvSpPr>
        <p:spPr>
          <a:xfrm>
            <a:off x="488731" y="1816893"/>
            <a:ext cx="4710113" cy="2985433"/>
          </a:xfrm>
          <a:prstGeom prst="rect">
            <a:avLst/>
          </a:prstGeom>
          <a:noFill/>
          <a:ln>
            <a:noFill/>
          </a:ln>
        </p:spPr>
        <p:txBody>
          <a:bodyPr anchorCtr="0" anchor="t" bIns="91425" lIns="146300" spcFirstLastPara="1" rIns="146300" wrap="square" tIns="91425">
            <a:spAutoFit/>
          </a:bodyPr>
          <a:lstStyle/>
          <a:p>
            <a:pPr indent="-224097" lvl="0" marL="224097" rtl="0" algn="l">
              <a:lnSpc>
                <a:spcPct val="90000"/>
              </a:lnSpc>
              <a:spcBef>
                <a:spcPts val="0"/>
              </a:spcBef>
              <a:spcAft>
                <a:spcPts val="0"/>
              </a:spcAft>
              <a:buClr>
                <a:schemeClr val="dk1"/>
              </a:buClr>
              <a:buSzPts val="1800"/>
              <a:buChar char="·"/>
            </a:pPr>
            <a:r>
              <a:rPr lang="en-US" sz="2000"/>
              <a:t>Aprendizado Profundo atualmente é uma das mais importantes </a:t>
            </a:r>
            <a:r>
              <a:rPr lang="en-US" sz="2000"/>
              <a:t>tecnologias</a:t>
            </a:r>
            <a:r>
              <a:rPr lang="en-US" sz="2000"/>
              <a:t> em diversos contextos</a:t>
            </a:r>
            <a:endParaRPr/>
          </a:p>
          <a:p>
            <a:pPr indent="-224097" lvl="0" marL="224097" rtl="0" algn="l">
              <a:lnSpc>
                <a:spcPct val="90000"/>
              </a:lnSpc>
              <a:spcBef>
                <a:spcPts val="1176"/>
              </a:spcBef>
              <a:spcAft>
                <a:spcPts val="0"/>
              </a:spcAft>
              <a:buClr>
                <a:schemeClr val="dk1"/>
              </a:buClr>
              <a:buSzPts val="1800"/>
              <a:buChar char="·"/>
            </a:pPr>
            <a:r>
              <a:rPr lang="en-US" sz="2000"/>
              <a:t>Com o Serviço Cognitivo da Azure, você pode fazer uso de tal tecnologia de forma simples!</a:t>
            </a:r>
            <a:endParaRPr/>
          </a:p>
          <a:p>
            <a:pPr indent="-224096" lvl="0" marL="224096" rtl="0" algn="l">
              <a:lnSpc>
                <a:spcPct val="90000"/>
              </a:lnSpc>
              <a:spcBef>
                <a:spcPts val="1176"/>
              </a:spcBef>
              <a:spcAft>
                <a:spcPts val="0"/>
              </a:spcAft>
              <a:buClr>
                <a:schemeClr val="dk1"/>
              </a:buClr>
              <a:buSzPts val="1800"/>
              <a:buChar char="·"/>
            </a:pPr>
            <a:r>
              <a:rPr lang="en-US" sz="2000"/>
              <a:t>Fácil de integrar nas suas aplicações</a:t>
            </a:r>
            <a:endParaRPr sz="2000"/>
          </a:p>
          <a:p>
            <a:pPr indent="-272686" lvl="1" marL="448193" rtl="0" algn="l">
              <a:lnSpc>
                <a:spcPct val="90000"/>
              </a:lnSpc>
              <a:spcBef>
                <a:spcPts val="1176"/>
              </a:spcBef>
              <a:spcAft>
                <a:spcPts val="0"/>
              </a:spcAft>
              <a:buSzPts val="2000"/>
              <a:buChar char="·"/>
            </a:pPr>
            <a:r>
              <a:rPr lang="en-US" sz="2000"/>
              <a:t>Como vimos</a:t>
            </a:r>
            <a:endParaRPr sz="2000"/>
          </a:p>
        </p:txBody>
      </p:sp>
      <p:pic>
        <p:nvPicPr>
          <p:cNvPr id="1475" name="Google Shape;1475;p87"/>
          <p:cNvPicPr preferRelativeResize="0"/>
          <p:nvPr/>
        </p:nvPicPr>
        <p:blipFill rotWithShape="1">
          <a:blip r:embed="rId3">
            <a:alphaModFix/>
          </a:blip>
          <a:srcRect b="8553" l="12408" r="13257" t="22642"/>
          <a:stretch/>
        </p:blipFill>
        <p:spPr>
          <a:xfrm>
            <a:off x="5840006" y="1277651"/>
            <a:ext cx="5227388" cy="483856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88"/>
          <p:cNvSpPr txBox="1"/>
          <p:nvPr>
            <p:ph type="title"/>
          </p:nvPr>
        </p:nvSpPr>
        <p:spPr>
          <a:xfrm>
            <a:off x="269240" y="289512"/>
            <a:ext cx="11655840" cy="732464"/>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Plataforma de IA da Microsoft</a:t>
            </a:r>
            <a:endParaRPr/>
          </a:p>
        </p:txBody>
      </p:sp>
      <p:pic>
        <p:nvPicPr>
          <p:cNvPr id="1485" name="Google Shape;1485;p88"/>
          <p:cNvPicPr preferRelativeResize="0"/>
          <p:nvPr/>
        </p:nvPicPr>
        <p:blipFill rotWithShape="1">
          <a:blip r:embed="rId3">
            <a:alphaModFix/>
          </a:blip>
          <a:srcRect b="0" l="0" r="0" t="0"/>
          <a:stretch/>
        </p:blipFill>
        <p:spPr>
          <a:xfrm>
            <a:off x="343940" y="1329853"/>
            <a:ext cx="11504119" cy="4631528"/>
          </a:xfrm>
          <a:prstGeom prst="rect">
            <a:avLst/>
          </a:prstGeom>
          <a:noFill/>
          <a:ln>
            <a:noFill/>
          </a:ln>
        </p:spPr>
      </p:pic>
      <p:sp>
        <p:nvSpPr>
          <p:cNvPr id="1486" name="Google Shape;1486;p88"/>
          <p:cNvSpPr txBox="1"/>
          <p:nvPr/>
        </p:nvSpPr>
        <p:spPr>
          <a:xfrm>
            <a:off x="8610599" y="4511147"/>
            <a:ext cx="751116" cy="541687"/>
          </a:xfrm>
          <a:prstGeom prst="rect">
            <a:avLst/>
          </a:prstGeom>
          <a:solidFill>
            <a:srgbClr val="007BD3"/>
          </a:solid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t/>
            </a:r>
            <a:endParaRPr sz="800">
              <a:solidFill>
                <a:schemeClr val="lt1"/>
              </a:solidFill>
              <a:latin typeface="Quattrocento Sans"/>
              <a:ea typeface="Quattrocento Sans"/>
              <a:cs typeface="Quattrocento Sans"/>
              <a:sym typeface="Quattrocento Sans"/>
            </a:endParaRPr>
          </a:p>
          <a:p>
            <a:pPr indent="0" lvl="0" marL="0" marR="0" rtl="0" algn="ctr">
              <a:lnSpc>
                <a:spcPct val="90000"/>
              </a:lnSpc>
              <a:spcBef>
                <a:spcPts val="600"/>
              </a:spcBef>
              <a:spcAft>
                <a:spcPts val="0"/>
              </a:spcAft>
              <a:buNone/>
            </a:pPr>
            <a:r>
              <a:rPr lang="en-US" sz="1200">
                <a:solidFill>
                  <a:schemeClr val="lt1"/>
                </a:solidFill>
                <a:latin typeface="Quattrocento Sans"/>
                <a:ea typeface="Quattrocento Sans"/>
                <a:cs typeface="Quattrocento Sans"/>
                <a:sym typeface="Quattrocento Sans"/>
              </a:rPr>
              <a:t>PyTorch</a:t>
            </a:r>
            <a:endParaRPr/>
          </a:p>
          <a:p>
            <a:pPr indent="0" lvl="0" marL="0" marR="0" rtl="0" algn="l">
              <a:lnSpc>
                <a:spcPct val="90000"/>
              </a:lnSpc>
              <a:spcBef>
                <a:spcPts val="600"/>
              </a:spcBef>
              <a:spcAft>
                <a:spcPts val="0"/>
              </a:spcAft>
              <a:buNone/>
            </a:pPr>
            <a:r>
              <a:t/>
            </a:r>
            <a:endParaRPr sz="800">
              <a:solidFill>
                <a:schemeClr val="lt1"/>
              </a:solidFill>
              <a:latin typeface="Quattrocento Sans"/>
              <a:ea typeface="Quattrocento Sans"/>
              <a:cs typeface="Quattrocento Sans"/>
              <a:sym typeface="Quattrocento Sans"/>
            </a:endParaRPr>
          </a:p>
        </p:txBody>
      </p:sp>
      <p:sp>
        <p:nvSpPr>
          <p:cNvPr id="1487" name="Google Shape;1487;p88"/>
          <p:cNvSpPr/>
          <p:nvPr/>
        </p:nvSpPr>
        <p:spPr>
          <a:xfrm>
            <a:off x="8610598" y="3211286"/>
            <a:ext cx="2764973" cy="391314"/>
          </a:xfrm>
          <a:prstGeom prst="rect">
            <a:avLst/>
          </a:prstGeom>
          <a:solidFill>
            <a:srgbClr val="D9D9D9"/>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1488" name="Google Shape;1488;p88"/>
          <p:cNvSpPr/>
          <p:nvPr/>
        </p:nvSpPr>
        <p:spPr>
          <a:xfrm>
            <a:off x="8490855" y="5183197"/>
            <a:ext cx="2764973" cy="391314"/>
          </a:xfrm>
          <a:prstGeom prst="rect">
            <a:avLst/>
          </a:prstGeom>
          <a:solidFill>
            <a:srgbClr val="D9D9D9"/>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1489" name="Google Shape;1489;p88"/>
          <p:cNvSpPr txBox="1"/>
          <p:nvPr/>
        </p:nvSpPr>
        <p:spPr>
          <a:xfrm>
            <a:off x="10678883" y="2657301"/>
            <a:ext cx="849088" cy="332399"/>
          </a:xfrm>
          <a:prstGeom prst="rect">
            <a:avLst/>
          </a:prstGeom>
          <a:solidFill>
            <a:srgbClr val="007BD3"/>
          </a:solid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1200">
                <a:solidFill>
                  <a:schemeClr val="lt1"/>
                </a:solidFill>
                <a:latin typeface="Quattrocento Sans"/>
                <a:ea typeface="Quattrocento Sans"/>
                <a:cs typeface="Quattrocento Sans"/>
                <a:sym typeface="Quattrocento Sans"/>
              </a:rPr>
              <a:t>Azure Notebooks</a:t>
            </a:r>
            <a:endParaRPr/>
          </a:p>
        </p:txBody>
      </p:sp>
      <p:sp>
        <p:nvSpPr>
          <p:cNvPr id="1490" name="Google Shape;1490;p88"/>
          <p:cNvSpPr txBox="1"/>
          <p:nvPr/>
        </p:nvSpPr>
        <p:spPr>
          <a:xfrm>
            <a:off x="10678883" y="4631489"/>
            <a:ext cx="849088" cy="332399"/>
          </a:xfrm>
          <a:prstGeom prst="rect">
            <a:avLst/>
          </a:prstGeom>
          <a:solidFill>
            <a:srgbClr val="007BD3"/>
          </a:solidFill>
          <a:ln>
            <a:noFill/>
          </a:ln>
        </p:spPr>
        <p:txBody>
          <a:bodyPr anchorCtr="0" anchor="t" bIns="0" lIns="0" spcFirstLastPara="1" rIns="0" wrap="square" tIns="0">
            <a:spAutoFit/>
          </a:bodyPr>
          <a:lstStyle/>
          <a:p>
            <a:pPr indent="0" lvl="0" marL="0" marR="0" rtl="0" algn="ctr">
              <a:lnSpc>
                <a:spcPct val="90000"/>
              </a:lnSpc>
              <a:spcBef>
                <a:spcPts val="0"/>
              </a:spcBef>
              <a:spcAft>
                <a:spcPts val="0"/>
              </a:spcAft>
              <a:buNone/>
            </a:pPr>
            <a:r>
              <a:rPr lang="en-US" sz="1200">
                <a:solidFill>
                  <a:schemeClr val="lt1"/>
                </a:solidFill>
                <a:latin typeface="Quattrocento Sans"/>
                <a:ea typeface="Quattrocento Sans"/>
                <a:cs typeface="Quattrocento Sans"/>
                <a:sym typeface="Quattrocento Sans"/>
              </a:rPr>
              <a:t>Sci-kit </a:t>
            </a:r>
            <a:br>
              <a:rPr lang="en-US" sz="1200">
                <a:solidFill>
                  <a:schemeClr val="lt1"/>
                </a:solidFill>
                <a:latin typeface="Quattrocento Sans"/>
                <a:ea typeface="Quattrocento Sans"/>
                <a:cs typeface="Quattrocento Sans"/>
                <a:sym typeface="Quattrocento Sans"/>
              </a:rPr>
            </a:br>
            <a:r>
              <a:rPr lang="en-US" sz="1200">
                <a:solidFill>
                  <a:schemeClr val="lt1"/>
                </a:solidFill>
                <a:latin typeface="Quattrocento Sans"/>
                <a:ea typeface="Quattrocento Sans"/>
                <a:cs typeface="Quattrocento Sans"/>
                <a:sym typeface="Quattrocento Sans"/>
              </a:rPr>
              <a:t>Learn</a:t>
            </a:r>
            <a:endParaRPr/>
          </a:p>
        </p:txBody>
      </p:sp>
      <p:sp>
        <p:nvSpPr>
          <p:cNvPr id="1491" name="Google Shape;1491;p88"/>
          <p:cNvSpPr/>
          <p:nvPr/>
        </p:nvSpPr>
        <p:spPr>
          <a:xfrm>
            <a:off x="10021456" y="4186519"/>
            <a:ext cx="1029862" cy="261258"/>
          </a:xfrm>
          <a:prstGeom prst="rect">
            <a:avLst/>
          </a:prstGeom>
          <a:solidFill>
            <a:srgbClr val="D9D9D9"/>
          </a:solidFill>
          <a:ln>
            <a:noFill/>
          </a:ln>
        </p:spPr>
        <p:txBody>
          <a:bodyPr anchorCtr="0" anchor="t" bIns="146300" lIns="182875" spcFirstLastPara="1" rIns="182875" wrap="square" tIns="146300">
            <a:noAutofit/>
          </a:bodyPr>
          <a:lstStyle/>
          <a:p>
            <a:pPr indent="0" lvl="0" marL="0" marR="0" rtl="0" algn="ctr">
              <a:lnSpc>
                <a:spcPct val="90000"/>
              </a:lnSpc>
              <a:spcBef>
                <a:spcPts val="0"/>
              </a:spcBef>
              <a:spcAft>
                <a:spcPts val="0"/>
              </a:spcAft>
              <a:buNone/>
            </a:pPr>
            <a:r>
              <a:t/>
            </a:r>
            <a:endParaRPr sz="2400">
              <a:solidFill>
                <a:srgbClr val="FFFFFF"/>
              </a:solidFill>
              <a:latin typeface="Quattrocento Sans"/>
              <a:ea typeface="Quattrocento Sans"/>
              <a:cs typeface="Quattrocento Sans"/>
              <a:sym typeface="Quattrocento Sans"/>
            </a:endParaRPr>
          </a:p>
        </p:txBody>
      </p:sp>
      <p:sp>
        <p:nvSpPr>
          <p:cNvPr id="1492" name="Google Shape;1492;p88"/>
          <p:cNvSpPr/>
          <p:nvPr/>
        </p:nvSpPr>
        <p:spPr>
          <a:xfrm>
            <a:off x="1982730" y="5993629"/>
            <a:ext cx="822653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u="sng">
                <a:solidFill>
                  <a:schemeClr val="accent1"/>
                </a:solidFill>
                <a:latin typeface="Quattrocento Sans"/>
                <a:ea typeface="Quattrocento Sans"/>
                <a:cs typeface="Quattrocento Sans"/>
                <a:sym typeface="Quattrocento Sans"/>
              </a:rPr>
              <a:t>https://docs.microsoft.com/learn/modules/choose-data-science-option-in-azure/2-ml-options-on-azure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
        <p:nvSpPr>
          <p:cNvPr id="1501" name="Google Shape;1501;g90659a22a9_0_9"/>
          <p:cNvSpPr txBox="1"/>
          <p:nvPr>
            <p:ph type="title"/>
          </p:nvPr>
        </p:nvSpPr>
        <p:spPr>
          <a:xfrm>
            <a:off x="269240" y="289512"/>
            <a:ext cx="11655900" cy="732600"/>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Sumário de Hoje</a:t>
            </a:r>
            <a:endParaRPr/>
          </a:p>
        </p:txBody>
      </p:sp>
      <p:sp>
        <p:nvSpPr>
          <p:cNvPr id="1502" name="Google Shape;1502;g90659a22a9_0_9"/>
          <p:cNvSpPr txBox="1"/>
          <p:nvPr>
            <p:ph idx="4294967295" type="body"/>
          </p:nvPr>
        </p:nvSpPr>
        <p:spPr>
          <a:xfrm>
            <a:off x="457211" y="1412659"/>
            <a:ext cx="8446500" cy="1425900"/>
          </a:xfrm>
          <a:prstGeom prst="rect">
            <a:avLst/>
          </a:prstGeom>
          <a:noFill/>
          <a:ln>
            <a:noFill/>
          </a:ln>
        </p:spPr>
        <p:txBody>
          <a:bodyPr anchorCtr="0" anchor="t" bIns="91425" lIns="146300" spcFirstLastPara="1" rIns="146300" wrap="square" tIns="91425">
            <a:noAutofit/>
          </a:bodyPr>
          <a:lstStyle/>
          <a:p>
            <a:pPr indent="-224096" lvl="0" marL="224096" rtl="0" algn="l">
              <a:lnSpc>
                <a:spcPct val="90000"/>
              </a:lnSpc>
              <a:spcBef>
                <a:spcPts val="0"/>
              </a:spcBef>
              <a:spcAft>
                <a:spcPts val="0"/>
              </a:spcAft>
              <a:buClr>
                <a:schemeClr val="dk1"/>
              </a:buClr>
              <a:buSzPts val="1800"/>
              <a:buChar char="·"/>
            </a:pPr>
            <a:r>
              <a:rPr lang="en-US" sz="2000"/>
              <a:t>Você aprendeu como funciona a API de Visão</a:t>
            </a:r>
            <a:endParaRPr sz="2000"/>
          </a:p>
          <a:p>
            <a:pPr indent="-250226" lvl="0" marL="224096" rtl="0" algn="l">
              <a:spcBef>
                <a:spcPts val="0"/>
              </a:spcBef>
              <a:spcAft>
                <a:spcPts val="0"/>
              </a:spcAft>
              <a:buSzPts val="2000"/>
              <a:buChar char="·"/>
            </a:pPr>
            <a:r>
              <a:rPr lang="en-US" sz="2000"/>
              <a:t>Você aprendeu como funciona a API de Tradução</a:t>
            </a:r>
            <a:endParaRPr sz="2000"/>
          </a:p>
          <a:p>
            <a:pPr indent="-250226" lvl="0" marL="224096" rtl="0" algn="l">
              <a:spcBef>
                <a:spcPts val="0"/>
              </a:spcBef>
              <a:spcAft>
                <a:spcPts val="0"/>
              </a:spcAft>
              <a:buSzPts val="2000"/>
              <a:buChar char="·"/>
            </a:pPr>
            <a:r>
              <a:rPr lang="en-US" sz="2000"/>
              <a:t>Você aprendeu como funciona a API de Faces</a:t>
            </a:r>
            <a:endParaRPr sz="2000"/>
          </a:p>
          <a:p>
            <a:pPr indent="-250226" lvl="0" marL="224096" rtl="0" algn="l">
              <a:spcBef>
                <a:spcPts val="0"/>
              </a:spcBef>
              <a:spcAft>
                <a:spcPts val="0"/>
              </a:spcAft>
              <a:buSzPts val="2000"/>
              <a:buChar char="·"/>
            </a:pPr>
            <a:r>
              <a:rPr lang="en-US" sz="2000"/>
              <a:t>Falamos um pouco sobre ética em IA</a:t>
            </a:r>
            <a:endParaRPr sz="2000"/>
          </a:p>
          <a:p>
            <a:pPr indent="-250226" lvl="0" marL="224096" rtl="0" algn="l">
              <a:spcBef>
                <a:spcPts val="0"/>
              </a:spcBef>
              <a:spcAft>
                <a:spcPts val="0"/>
              </a:spcAft>
              <a:buSzPts val="2000"/>
              <a:buChar char="·"/>
            </a:pPr>
            <a:r>
              <a:rPr lang="en-US" sz="2000"/>
              <a:t>Falamos sobre a ética em Reconhecimento Facial</a:t>
            </a:r>
            <a:endParaRPr sz="20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g90659a22a9_0_18"/>
          <p:cNvSpPr txBox="1"/>
          <p:nvPr>
            <p:ph type="title"/>
          </p:nvPr>
        </p:nvSpPr>
        <p:spPr>
          <a:xfrm>
            <a:off x="268040" y="2673787"/>
            <a:ext cx="11655900" cy="732600"/>
          </a:xfrm>
          <a:prstGeom prst="rect">
            <a:avLst/>
          </a:prstGeom>
          <a:noFill/>
          <a:ln>
            <a:noFill/>
          </a:ln>
        </p:spPr>
        <p:txBody>
          <a:bodyPr anchorCtr="0" anchor="t" bIns="91425" lIns="146300" spcFirstLastPara="1" rIns="146300" wrap="square" tIns="91425">
            <a:noAutofit/>
          </a:bodyPr>
          <a:lstStyle/>
          <a:p>
            <a:pPr indent="0" lvl="0" marL="0" rtl="0" algn="l">
              <a:lnSpc>
                <a:spcPct val="90000"/>
              </a:lnSpc>
              <a:spcBef>
                <a:spcPts val="0"/>
              </a:spcBef>
              <a:spcAft>
                <a:spcPts val="0"/>
              </a:spcAft>
              <a:buClr>
                <a:srgbClr val="0078D7"/>
              </a:buClr>
              <a:buSzPts val="4500"/>
              <a:buFont typeface="Quattrocento Sans"/>
              <a:buNone/>
            </a:pPr>
            <a:r>
              <a:rPr lang="en-US"/>
              <a:t>Obrigado!</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8"/>
          <p:cNvSpPr txBox="1"/>
          <p:nvPr>
            <p:ph type="title"/>
          </p:nvPr>
        </p:nvSpPr>
        <p:spPr>
          <a:xfrm>
            <a:off x="1498061" y="2191135"/>
            <a:ext cx="9500700" cy="2926200"/>
          </a:xfrm>
          <a:prstGeom prst="rect">
            <a:avLst/>
          </a:prstGeom>
          <a:noFill/>
          <a:ln>
            <a:noFill/>
          </a:ln>
        </p:spPr>
        <p:txBody>
          <a:bodyPr anchorCtr="0" anchor="t" bIns="91425" lIns="146300" spcFirstLastPara="1" rIns="146300" wrap="square" tIns="91425">
            <a:spAutoFit/>
          </a:bodyPr>
          <a:lstStyle/>
          <a:p>
            <a:pPr indent="0" lvl="0" marL="0" rtl="0" algn="l">
              <a:lnSpc>
                <a:spcPct val="90000"/>
              </a:lnSpc>
              <a:spcBef>
                <a:spcPts val="0"/>
              </a:spcBef>
              <a:spcAft>
                <a:spcPts val="0"/>
              </a:spcAft>
              <a:buClr>
                <a:schemeClr val="accent5"/>
              </a:buClr>
              <a:buSzPts val="6469"/>
              <a:buFont typeface="Quattrocento Sans"/>
              <a:buNone/>
            </a:pPr>
            <a:r>
              <a:rPr i="1" lang="en-US" sz="6469">
                <a:solidFill>
                  <a:srgbClr val="FFFFFF"/>
                </a:solidFill>
              </a:rPr>
              <a:t>“Artificial Intelligence is just whatever a computer can’t do yet…”</a:t>
            </a:r>
            <a:endParaRPr>
              <a:solidFill>
                <a:srgbClr val="FFFFFF"/>
              </a:solidFill>
            </a:endParaRPr>
          </a:p>
        </p:txBody>
      </p:sp>
      <p:sp>
        <p:nvSpPr>
          <p:cNvPr id="351" name="Google Shape;351;p8"/>
          <p:cNvSpPr txBox="1"/>
          <p:nvPr/>
        </p:nvSpPr>
        <p:spPr>
          <a:xfrm>
            <a:off x="3894751" y="5048213"/>
            <a:ext cx="7104000" cy="669600"/>
          </a:xfrm>
          <a:prstGeom prst="rect">
            <a:avLst/>
          </a:prstGeom>
          <a:noFill/>
          <a:ln>
            <a:noFill/>
          </a:ln>
        </p:spPr>
        <p:txBody>
          <a:bodyPr anchorCtr="0" anchor="t" bIns="89625" lIns="143400" spcFirstLastPara="1" rIns="143400" wrap="square" tIns="89625">
            <a:spAutoFit/>
          </a:bodyPr>
          <a:lstStyle/>
          <a:p>
            <a:pPr indent="0" lvl="0" marL="0" marR="0" rtl="0" algn="l">
              <a:lnSpc>
                <a:spcPct val="90000"/>
              </a:lnSpc>
              <a:spcBef>
                <a:spcPts val="0"/>
              </a:spcBef>
              <a:spcAft>
                <a:spcPts val="0"/>
              </a:spcAft>
              <a:buClr>
                <a:srgbClr val="7F7F7F"/>
              </a:buClr>
              <a:buSzPts val="3175"/>
              <a:buFont typeface="Noto Sans Symbols"/>
              <a:buNone/>
            </a:pPr>
            <a:r>
              <a:rPr lang="en-US" sz="3528">
                <a:solidFill>
                  <a:srgbClr val="FFFFFF"/>
                </a:solidFill>
                <a:latin typeface="Quattrocento Sans"/>
                <a:ea typeface="Quattrocento Sans"/>
                <a:cs typeface="Quattrocento Sans"/>
                <a:sym typeface="Quattrocento Sans"/>
              </a:rPr>
              <a:t>Chris Bishop, Microsoft Research</a:t>
            </a:r>
            <a:endParaRPr>
              <a:solidFill>
                <a:srgbClr val="FFFFFF"/>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9" name="Shape 1519"/>
        <p:cNvGrpSpPr/>
        <p:nvPr/>
      </p:nvGrpSpPr>
      <p:grpSpPr>
        <a:xfrm>
          <a:off x="0" y="0"/>
          <a:ext cx="0" cy="0"/>
          <a:chOff x="0" y="0"/>
          <a:chExt cx="0" cy="0"/>
        </a:xfrm>
      </p:grpSpPr>
      <p:sp>
        <p:nvSpPr>
          <p:cNvPr id="1520" name="Google Shape;1520;p94"/>
          <p:cNvSpPr/>
          <p:nvPr/>
        </p:nvSpPr>
        <p:spPr>
          <a:xfrm>
            <a:off x="3246412" y="5670120"/>
            <a:ext cx="5449569"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u="sng">
                <a:solidFill>
                  <a:srgbClr val="007BD3"/>
                </a:solidFill>
                <a:latin typeface="Quattrocento Sans"/>
                <a:ea typeface="Quattrocento Sans"/>
                <a:cs typeface="Quattrocento Sans"/>
                <a:sym typeface="Quattrocento Sans"/>
              </a:rPr>
              <a:t>developer.microsoft.com/reactor</a:t>
            </a:r>
            <a:r>
              <a:rPr lang="en-US" sz="2800">
                <a:solidFill>
                  <a:srgbClr val="007BD3"/>
                </a:solidFill>
                <a:latin typeface="Quattrocento Sans"/>
                <a:ea typeface="Quattrocento Sans"/>
                <a:cs typeface="Quattrocento Sans"/>
                <a:sym typeface="Quattrocento Sans"/>
              </a:rPr>
              <a:t>/</a:t>
            </a:r>
            <a:endParaRPr/>
          </a:p>
          <a:p>
            <a:pPr indent="0" lvl="0" marL="0" marR="0" rtl="0" algn="ctr">
              <a:spcBef>
                <a:spcPts val="0"/>
              </a:spcBef>
              <a:spcAft>
                <a:spcPts val="0"/>
              </a:spcAft>
              <a:buNone/>
            </a:pPr>
            <a:r>
              <a:rPr lang="en-US" sz="2800">
                <a:solidFill>
                  <a:srgbClr val="007BD3"/>
                </a:solidFill>
                <a:latin typeface="Quattrocento Sans"/>
                <a:ea typeface="Quattrocento Sans"/>
                <a:cs typeface="Quattrocento Sans"/>
                <a:sym typeface="Quattrocento Sans"/>
              </a:rPr>
              <a:t>@MSFTReactor no Twitter</a:t>
            </a:r>
            <a:endParaRPr/>
          </a:p>
        </p:txBody>
      </p:sp>
      <p:pic>
        <p:nvPicPr>
          <p:cNvPr id="1521" name="Google Shape;1521;p94"/>
          <p:cNvPicPr preferRelativeResize="0"/>
          <p:nvPr/>
        </p:nvPicPr>
        <p:blipFill rotWithShape="1">
          <a:blip r:embed="rId3">
            <a:alphaModFix/>
          </a:blip>
          <a:srcRect b="0" l="0" r="0" t="0"/>
          <a:stretch/>
        </p:blipFill>
        <p:spPr>
          <a:xfrm>
            <a:off x="3894342" y="3087504"/>
            <a:ext cx="4153711" cy="2344262"/>
          </a:xfrm>
          <a:prstGeom prst="rect">
            <a:avLst/>
          </a:prstGeom>
          <a:noFill/>
          <a:ln>
            <a:noFill/>
          </a:ln>
        </p:spPr>
      </p:pic>
      <p:pic>
        <p:nvPicPr>
          <p:cNvPr id="1522" name="Google Shape;1522;p94"/>
          <p:cNvPicPr preferRelativeResize="0"/>
          <p:nvPr/>
        </p:nvPicPr>
        <p:blipFill rotWithShape="1">
          <a:blip r:embed="rId4">
            <a:alphaModFix/>
          </a:blip>
          <a:srcRect b="0" l="0" r="0" t="0"/>
          <a:stretch/>
        </p:blipFill>
        <p:spPr>
          <a:xfrm>
            <a:off x="441994" y="3007868"/>
            <a:ext cx="3357909" cy="2527207"/>
          </a:xfrm>
          <a:prstGeom prst="rect">
            <a:avLst/>
          </a:prstGeom>
          <a:noFill/>
          <a:ln>
            <a:noFill/>
          </a:ln>
        </p:spPr>
      </p:pic>
      <p:pic>
        <p:nvPicPr>
          <p:cNvPr id="1523" name="Google Shape;1523;p94"/>
          <p:cNvPicPr preferRelativeResize="0"/>
          <p:nvPr/>
        </p:nvPicPr>
        <p:blipFill rotWithShape="1">
          <a:blip r:embed="rId5">
            <a:alphaModFix/>
          </a:blip>
          <a:srcRect b="0" l="0" r="0" t="0"/>
          <a:stretch/>
        </p:blipFill>
        <p:spPr>
          <a:xfrm>
            <a:off x="8250213" y="3087504"/>
            <a:ext cx="3516392" cy="2344262"/>
          </a:xfrm>
          <a:prstGeom prst="rect">
            <a:avLst/>
          </a:prstGeom>
          <a:noFill/>
          <a:ln>
            <a:noFill/>
          </a:ln>
        </p:spPr>
      </p:pic>
      <p:pic>
        <p:nvPicPr>
          <p:cNvPr id="1524" name="Google Shape;1524;p94"/>
          <p:cNvPicPr preferRelativeResize="0"/>
          <p:nvPr/>
        </p:nvPicPr>
        <p:blipFill rotWithShape="1">
          <a:blip r:embed="rId6">
            <a:alphaModFix/>
          </a:blip>
          <a:srcRect b="0" l="0" r="0" t="0"/>
          <a:stretch/>
        </p:blipFill>
        <p:spPr>
          <a:xfrm>
            <a:off x="2977161" y="240815"/>
            <a:ext cx="6237677" cy="2846689"/>
          </a:xfrm>
          <a:prstGeom prst="rect">
            <a:avLst/>
          </a:prstGeom>
          <a:noFill/>
          <a:ln>
            <a:noFill/>
          </a:ln>
        </p:spPr>
      </p:pic>
      <p:sp>
        <p:nvSpPr>
          <p:cNvPr id="1525" name="Google Shape;1525;p94"/>
          <p:cNvSpPr/>
          <p:nvPr/>
        </p:nvSpPr>
        <p:spPr>
          <a:xfrm>
            <a:off x="10863943" y="6237514"/>
            <a:ext cx="1328057" cy="620486"/>
          </a:xfrm>
          <a:prstGeom prst="rect">
            <a:avLst/>
          </a:prstGeom>
          <a:solidFill>
            <a:srgbClr val="FFFFFF"/>
          </a:solidFill>
          <a:ln>
            <a:noFill/>
          </a:ln>
        </p:spPr>
        <p:txBody>
          <a:bodyPr anchorCtr="0" anchor="t" bIns="146300" lIns="182875" spcFirstLastPara="1" rIns="182875" wrap="square" tIns="146300">
            <a:noAutofit/>
          </a:bodyPr>
          <a:lstStyle/>
          <a:p>
            <a:pPr indent="0" lvl="0" marL="0" marR="0" rtl="0" algn="l">
              <a:spcBef>
                <a:spcPts val="0"/>
              </a:spcBef>
              <a:spcAft>
                <a:spcPts val="0"/>
              </a:spcAft>
              <a:buNone/>
            </a:pPr>
            <a:r>
              <a:t/>
            </a:r>
            <a:endParaRPr sz="2000">
              <a:solidFill>
                <a:srgbClr val="FFFFFF"/>
              </a:solidFill>
              <a:latin typeface="Quattrocento Sans"/>
              <a:ea typeface="Quattrocento Sans"/>
              <a:cs typeface="Quattrocento Sans"/>
              <a:sym typeface="Quattrocento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9"/>
          <p:cNvSpPr/>
          <p:nvPr/>
        </p:nvSpPr>
        <p:spPr>
          <a:xfrm>
            <a:off x="69075" y="2136350"/>
            <a:ext cx="12092700" cy="2585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i="1" lang="en-US" sz="5400">
                <a:solidFill>
                  <a:srgbClr val="FFFFFF"/>
                </a:solidFill>
                <a:latin typeface="Quattrocento Sans"/>
                <a:ea typeface="Quattrocento Sans"/>
                <a:cs typeface="Quattrocento Sans"/>
                <a:sym typeface="Quattrocento Sans"/>
              </a:rPr>
              <a:t>“The science and engineering of making intelligent machines, especially intelligent computer programs.”</a:t>
            </a:r>
            <a:endParaRPr>
              <a:solidFill>
                <a:srgbClr val="FFFFFF"/>
              </a:solidFill>
            </a:endParaRPr>
          </a:p>
        </p:txBody>
      </p:sp>
      <p:sp>
        <p:nvSpPr>
          <p:cNvPr id="358" name="Google Shape;358;p9"/>
          <p:cNvSpPr txBox="1"/>
          <p:nvPr/>
        </p:nvSpPr>
        <p:spPr>
          <a:xfrm>
            <a:off x="5467960" y="4868874"/>
            <a:ext cx="6334800" cy="1050000"/>
          </a:xfrm>
          <a:prstGeom prst="rect">
            <a:avLst/>
          </a:prstGeom>
          <a:noFill/>
          <a:ln>
            <a:noFill/>
          </a:ln>
        </p:spPr>
        <p:txBody>
          <a:bodyPr anchorCtr="0" anchor="t" bIns="89625" lIns="143400" spcFirstLastPara="1" rIns="143400" wrap="square" tIns="89625">
            <a:spAutoFit/>
          </a:bodyPr>
          <a:lstStyle/>
          <a:p>
            <a:pPr indent="0" lvl="0" marL="0" marR="0" rtl="0" algn="l">
              <a:lnSpc>
                <a:spcPct val="90000"/>
              </a:lnSpc>
              <a:spcBef>
                <a:spcPts val="0"/>
              </a:spcBef>
              <a:spcAft>
                <a:spcPts val="0"/>
              </a:spcAft>
              <a:buClr>
                <a:srgbClr val="7F7F7F"/>
              </a:buClr>
              <a:buSzPts val="3175"/>
              <a:buFont typeface="Noto Sans Symbols"/>
              <a:buNone/>
            </a:pPr>
            <a:r>
              <a:rPr lang="en-US" sz="3528">
                <a:solidFill>
                  <a:srgbClr val="FFFFFF"/>
                </a:solidFill>
                <a:latin typeface="Quattrocento Sans"/>
                <a:ea typeface="Quattrocento Sans"/>
                <a:cs typeface="Quattrocento Sans"/>
                <a:sym typeface="Quattrocento Sans"/>
              </a:rPr>
              <a:t>John McCarthy, </a:t>
            </a:r>
            <a:br>
              <a:rPr lang="en-US" sz="3528">
                <a:solidFill>
                  <a:srgbClr val="FFFFFF"/>
                </a:solidFill>
                <a:latin typeface="Quattrocento Sans"/>
                <a:ea typeface="Quattrocento Sans"/>
                <a:cs typeface="Quattrocento Sans"/>
                <a:sym typeface="Quattrocento Sans"/>
              </a:rPr>
            </a:br>
            <a:r>
              <a:rPr lang="en-US" sz="2745">
                <a:solidFill>
                  <a:srgbClr val="FFFFFF"/>
                </a:solidFill>
                <a:latin typeface="Quattrocento Sans"/>
                <a:ea typeface="Quattrocento Sans"/>
                <a:cs typeface="Quattrocento Sans"/>
                <a:sym typeface="Quattrocento Sans"/>
              </a:rPr>
              <a:t>The Dartmouth Conference, 1956</a:t>
            </a:r>
            <a:endParaRPr sz="3528">
              <a:solidFill>
                <a:srgbClr val="FFFFFF"/>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HITE TEMPLATE">
  <a:themeElements>
    <a:clrScheme name="BT - Blue - White back, lime">
      <a:dk1>
        <a:srgbClr val="353535"/>
      </a:dk1>
      <a:lt1>
        <a:srgbClr val="FFFFFF"/>
      </a:lt1>
      <a:dk2>
        <a:srgbClr val="0078D7"/>
      </a:dk2>
      <a:lt2>
        <a:srgbClr val="E6E6E6"/>
      </a:lt2>
      <a:accent1>
        <a:srgbClr val="0078D7"/>
      </a:accent1>
      <a:accent2>
        <a:srgbClr val="002050"/>
      </a:accent2>
      <a:accent3>
        <a:srgbClr val="00BCF2"/>
      </a:accent3>
      <a:accent4>
        <a:srgbClr val="BAD80A"/>
      </a:accent4>
      <a:accent5>
        <a:srgbClr val="737373"/>
      </a:accent5>
      <a:accent6>
        <a:srgbClr val="E6E6E6"/>
      </a:accent6>
      <a:hlink>
        <a:srgbClr val="0078D7"/>
      </a:hlink>
      <a:folHlink>
        <a:srgbClr val="0078D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2020-06-11T18:46:24Z</dcterms:created>
  <dc:creator>Kimberly Bolton</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2020-01-29T20:29:00Z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d0fe4a29-4146-419a-8580-000061f687ce</vt:lpwstr>
  </property>
  <property fmtid="{D5CDD505-2E9C-101B-9397-08002B2CF9AE}" pid="8" name="MSIP_Label_f42aa342-8706-4288-bd11-ebb85995028c_ContentBits">
    <vt:lpwstr>0</vt:lpwstr>
  </property>
  <property fmtid="{D5CDD505-2E9C-101B-9397-08002B2CF9AE}" pid="9" name="ContentTypeId">
    <vt:lpwstr>0x010100C306F59E3C1E3E4BAA48EAE22399DB55</vt:lpwstr>
  </property>
</Properties>
</file>